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50" r:id="rId1"/>
    <p:sldMasterId id="2147483652" r:id="rId2"/>
    <p:sldMasterId id="2147483654" r:id="rId3"/>
  </p:sldMasterIdLst>
  <p:notesMasterIdLst>
    <p:notesMasterId r:id="rId5"/>
  </p:notesMasterIdLst>
  <p:sldIdLst>
    <p:sldId id="263" r:id="rId4"/>
  </p:sldIdLst>
  <p:sldSz cx="30279975" cy="42808525"/>
  <p:notesSz cx="6858000" cy="9144000"/>
  <p:defaultTextStyle>
    <a:defPPr>
      <a:defRPr lang="pt-PT"/>
    </a:defPPr>
    <a:lvl1pPr marL="0" algn="l" defTabSz="4176431" rtl="0" eaLnBrk="1" latinLnBrk="0" hangingPunct="1">
      <a:defRPr sz="8200" kern="1200">
        <a:solidFill>
          <a:schemeClr val="tx1"/>
        </a:solidFill>
        <a:latin typeface="+mn-lt"/>
        <a:ea typeface="+mn-ea"/>
        <a:cs typeface="+mn-cs"/>
      </a:defRPr>
    </a:lvl1pPr>
    <a:lvl2pPr marL="2088215" algn="l" defTabSz="4176431" rtl="0" eaLnBrk="1" latinLnBrk="0" hangingPunct="1">
      <a:defRPr sz="8200" kern="1200">
        <a:solidFill>
          <a:schemeClr val="tx1"/>
        </a:solidFill>
        <a:latin typeface="+mn-lt"/>
        <a:ea typeface="+mn-ea"/>
        <a:cs typeface="+mn-cs"/>
      </a:defRPr>
    </a:lvl2pPr>
    <a:lvl3pPr marL="4176431" algn="l" defTabSz="4176431" rtl="0" eaLnBrk="1" latinLnBrk="0" hangingPunct="1">
      <a:defRPr sz="8200" kern="1200">
        <a:solidFill>
          <a:schemeClr val="tx1"/>
        </a:solidFill>
        <a:latin typeface="+mn-lt"/>
        <a:ea typeface="+mn-ea"/>
        <a:cs typeface="+mn-cs"/>
      </a:defRPr>
    </a:lvl3pPr>
    <a:lvl4pPr marL="6264646" algn="l" defTabSz="4176431" rtl="0" eaLnBrk="1" latinLnBrk="0" hangingPunct="1">
      <a:defRPr sz="8200" kern="1200">
        <a:solidFill>
          <a:schemeClr val="tx1"/>
        </a:solidFill>
        <a:latin typeface="+mn-lt"/>
        <a:ea typeface="+mn-ea"/>
        <a:cs typeface="+mn-cs"/>
      </a:defRPr>
    </a:lvl4pPr>
    <a:lvl5pPr marL="8352861" algn="l" defTabSz="4176431" rtl="0" eaLnBrk="1" latinLnBrk="0" hangingPunct="1">
      <a:defRPr sz="8200" kern="1200">
        <a:solidFill>
          <a:schemeClr val="tx1"/>
        </a:solidFill>
        <a:latin typeface="+mn-lt"/>
        <a:ea typeface="+mn-ea"/>
        <a:cs typeface="+mn-cs"/>
      </a:defRPr>
    </a:lvl5pPr>
    <a:lvl6pPr marL="10441076" algn="l" defTabSz="4176431" rtl="0" eaLnBrk="1" latinLnBrk="0" hangingPunct="1">
      <a:defRPr sz="8200" kern="1200">
        <a:solidFill>
          <a:schemeClr val="tx1"/>
        </a:solidFill>
        <a:latin typeface="+mn-lt"/>
        <a:ea typeface="+mn-ea"/>
        <a:cs typeface="+mn-cs"/>
      </a:defRPr>
    </a:lvl6pPr>
    <a:lvl7pPr marL="12529292" algn="l" defTabSz="4176431" rtl="0" eaLnBrk="1" latinLnBrk="0" hangingPunct="1">
      <a:defRPr sz="8200" kern="1200">
        <a:solidFill>
          <a:schemeClr val="tx1"/>
        </a:solidFill>
        <a:latin typeface="+mn-lt"/>
        <a:ea typeface="+mn-ea"/>
        <a:cs typeface="+mn-cs"/>
      </a:defRPr>
    </a:lvl7pPr>
    <a:lvl8pPr marL="14617507" algn="l" defTabSz="4176431" rtl="0" eaLnBrk="1" latinLnBrk="0" hangingPunct="1">
      <a:defRPr sz="8200" kern="1200">
        <a:solidFill>
          <a:schemeClr val="tx1"/>
        </a:solidFill>
        <a:latin typeface="+mn-lt"/>
        <a:ea typeface="+mn-ea"/>
        <a:cs typeface="+mn-cs"/>
      </a:defRPr>
    </a:lvl8pPr>
    <a:lvl9pPr marL="16705722" algn="l" defTabSz="4176431" rtl="0" eaLnBrk="1" latinLnBrk="0" hangingPunct="1">
      <a:defRPr sz="82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83">
          <p15:clr>
            <a:srgbClr val="A4A3A4"/>
          </p15:clr>
        </p15:guide>
        <p15:guide id="2" pos="953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E9E5"/>
    <a:srgbClr val="663034"/>
    <a:srgbClr val="BE2E2B"/>
    <a:srgbClr val="EF7B58"/>
    <a:srgbClr val="F9C1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Destaqu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Estilo Claro 1 - Destaque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E3FDE45-AF77-4B5C-9715-49D594BDF05E}" styleName="Estilo Claro 1 - Destaque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2446" autoAdjust="0"/>
  </p:normalViewPr>
  <p:slideViewPr>
    <p:cSldViewPr>
      <p:cViewPr>
        <p:scale>
          <a:sx n="33" d="100"/>
          <a:sy n="33" d="100"/>
        </p:scale>
        <p:origin x="1716" y="-312"/>
      </p:cViewPr>
      <p:guideLst>
        <p:guide orient="horz" pos="13483"/>
        <p:guide pos="9537"/>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aline\Dropbox\AlineSilva_ID\Task%209.4\NTP\black%20pepper\Resultados\An&#225;lise%20tipo%20de%20pimenta.xlsm"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pt-PT"/>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800"/>
            </a:pPr>
            <a:r>
              <a:rPr lang="en-GB" sz="2800" dirty="0"/>
              <a:t>Symmetric plot
 (axes F1 and F2: 100.0 %)</a:t>
            </a:r>
          </a:p>
        </c:rich>
      </c:tx>
      <c:layout/>
      <c:overlay val="0"/>
    </c:title>
    <c:autoTitleDeleted val="0"/>
    <c:plotArea>
      <c:layout>
        <c:manualLayout>
          <c:layoutTarget val="inner"/>
          <c:xMode val="edge"/>
          <c:yMode val="edge"/>
          <c:x val="0.13817795287835685"/>
          <c:y val="0.13856662076138196"/>
          <c:w val="0.83630838593138979"/>
          <c:h val="0.74556304499248971"/>
        </c:manualLayout>
      </c:layout>
      <c:scatterChart>
        <c:scatterStyle val="lineMarker"/>
        <c:varyColors val="0"/>
        <c:ser>
          <c:idx val="0"/>
          <c:order val="0"/>
          <c:tx>
            <c:v>RATA attributes</c:v>
          </c:tx>
          <c:spPr>
            <a:ln w="38100">
              <a:noFill/>
            </a:ln>
            <a:effectLst/>
          </c:spPr>
          <c:marker>
            <c:symbol val="circle"/>
            <c:size val="8"/>
            <c:spPr>
              <a:solidFill>
                <a:srgbClr val="C00000"/>
              </a:solidFill>
              <a:ln>
                <a:solidFill>
                  <a:srgbClr val="C00000">
                    <a:alpha val="99000"/>
                  </a:srgbClr>
                </a:solidFill>
                <a:prstDash val="solid"/>
              </a:ln>
            </c:spPr>
          </c:marker>
          <c:dLbls>
            <c:dLbl>
              <c:idx val="0"/>
              <c:layout>
                <c:manualLayout>
                  <c:x val="-0.13531472485126794"/>
                  <c:y val="-6.1406358636045863E-2"/>
                </c:manualLayout>
              </c:layout>
              <c:tx>
                <c:rich>
                  <a:bodyPr/>
                  <a:lstStyle/>
                  <a:p>
                    <a:r>
                      <a:rPr lang="en-US"/>
                      <a:t>O_Balsamic</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0-38CC-42AA-AD24-293F16781D41}"/>
                </c:ext>
                <c:ext xmlns:c15="http://schemas.microsoft.com/office/drawing/2012/chart" uri="{CE6537A1-D6FC-4f65-9D91-7224C49458BB}">
                  <c15:layout/>
                </c:ext>
              </c:extLst>
            </c:dLbl>
            <c:dLbl>
              <c:idx val="1"/>
              <c:layout>
                <c:manualLayout>
                  <c:x val="-0.14589038293182663"/>
                  <c:y val="-1.709805101158381E-2"/>
                </c:manualLayout>
              </c:layout>
              <c:tx>
                <c:rich>
                  <a:bodyPr/>
                  <a:lstStyle/>
                  <a:p>
                    <a:r>
                      <a:rPr lang="en-US"/>
                      <a:t>O_Citric</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1-38CC-42AA-AD24-293F16781D41}"/>
                </c:ext>
                <c:ext xmlns:c15="http://schemas.microsoft.com/office/drawing/2012/chart" uri="{CE6537A1-D6FC-4f65-9D91-7224C49458BB}">
                  <c15:layout/>
                </c:ext>
              </c:extLst>
            </c:dLbl>
            <c:dLbl>
              <c:idx val="2"/>
              <c:layout>
                <c:manualLayout>
                  <c:x val="-1.7361111111111237E-2"/>
                  <c:y val="-3.0651340996168581E-2"/>
                </c:manualLayout>
              </c:layout>
              <c:tx>
                <c:rich>
                  <a:bodyPr/>
                  <a:lstStyle/>
                  <a:p>
                    <a:r>
                      <a:rPr lang="en-US"/>
                      <a:t>O_Earthy</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2-38CC-42AA-AD24-293F16781D41}"/>
                </c:ext>
                <c:ext xmlns:c15="http://schemas.microsoft.com/office/drawing/2012/chart" uri="{CE6537A1-D6FC-4f65-9D91-7224C49458BB}">
                  <c15:layout/>
                </c:ext>
              </c:extLst>
            </c:dLbl>
            <c:dLbl>
              <c:idx val="3"/>
              <c:layout>
                <c:manualLayout>
                  <c:x val="-0.13061486487961921"/>
                  <c:y val="-2.0939182614026625E-2"/>
                </c:manualLayout>
              </c:layout>
              <c:tx>
                <c:rich>
                  <a:bodyPr/>
                  <a:lstStyle/>
                  <a:p>
                    <a:r>
                      <a:rPr lang="en-US"/>
                      <a:t>O_Floral</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3-38CC-42AA-AD24-293F16781D41}"/>
                </c:ext>
                <c:ext xmlns:c15="http://schemas.microsoft.com/office/drawing/2012/chart" uri="{CE6537A1-D6FC-4f65-9D91-7224C49458BB}">
                  <c15:layout/>
                </c:ext>
              </c:extLst>
            </c:dLbl>
            <c:dLbl>
              <c:idx val="4"/>
              <c:layout>
                <c:manualLayout>
                  <c:x val="-3.9281137794676506E-2"/>
                  <c:y val="-4.1117327407494263E-2"/>
                </c:manualLayout>
              </c:layout>
              <c:tx>
                <c:rich>
                  <a:bodyPr/>
                  <a:lstStyle/>
                  <a:p>
                    <a:r>
                      <a:rPr lang="en-US"/>
                      <a:t>O_Fresh</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4-38CC-42AA-AD24-293F16781D41}"/>
                </c:ext>
                <c:ext xmlns:c15="http://schemas.microsoft.com/office/drawing/2012/chart" uri="{CE6537A1-D6FC-4f65-9D91-7224C49458BB}">
                  <c15:layout/>
                </c:ext>
              </c:extLst>
            </c:dLbl>
            <c:dLbl>
              <c:idx val="5"/>
              <c:layout>
                <c:manualLayout>
                  <c:x val="-0.10960833360945316"/>
                  <c:y val="4.0916074900600508E-2"/>
                </c:manualLayout>
              </c:layout>
              <c:tx>
                <c:rich>
                  <a:bodyPr/>
                  <a:lstStyle/>
                  <a:p>
                    <a:r>
                      <a:rPr lang="en-US"/>
                      <a:t>O_Woody</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5-38CC-42AA-AD24-293F16781D41}"/>
                </c:ext>
                <c:ext xmlns:c15="http://schemas.microsoft.com/office/drawing/2012/chart" uri="{CE6537A1-D6FC-4f65-9D91-7224C49458BB}">
                  <c15:layout/>
                </c:ext>
              </c:extLst>
            </c:dLbl>
            <c:dLbl>
              <c:idx val="6"/>
              <c:layout>
                <c:manualLayout>
                  <c:x val="-9.6592978910680249E-2"/>
                  <c:y val="-2.6567880023426412E-2"/>
                </c:manualLayout>
              </c:layout>
              <c:tx>
                <c:rich>
                  <a:bodyPr/>
                  <a:lstStyle/>
                  <a:p>
                    <a:r>
                      <a:rPr lang="en-US"/>
                      <a:t>O_Fresh Pine</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6-38CC-42AA-AD24-293F16781D41}"/>
                </c:ext>
                <c:ext xmlns:c15="http://schemas.microsoft.com/office/drawing/2012/chart" uri="{CE6537A1-D6FC-4f65-9D91-7224C49458BB}">
                  <c15:layout/>
                </c:ext>
              </c:extLst>
            </c:dLbl>
            <c:dLbl>
              <c:idx val="7"/>
              <c:layout>
                <c:manualLayout>
                  <c:x val="-0.33873555034920694"/>
                  <c:y val="2.9141337507081755E-2"/>
                </c:manualLayout>
              </c:layout>
              <c:tx>
                <c:rich>
                  <a:bodyPr/>
                  <a:lstStyle/>
                  <a:p>
                    <a:r>
                      <a:rPr lang="en-US"/>
                      <a:t>O_Herbaceous/Fresh Grass</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7-38CC-42AA-AD24-293F16781D41}"/>
                </c:ext>
                <c:ext xmlns:c15="http://schemas.microsoft.com/office/drawing/2012/chart" uri="{CE6537A1-D6FC-4f65-9D91-7224C49458BB}">
                  <c15:layout>
                    <c:manualLayout>
                      <c:w val="0.22026158689747052"/>
                      <c:h val="0.10921077535746536"/>
                    </c:manualLayout>
                  </c15:layout>
                </c:ext>
              </c:extLst>
            </c:dLbl>
            <c:dLbl>
              <c:idx val="8"/>
              <c:layout>
                <c:manualLayout>
                  <c:x val="-0.21587465217210092"/>
                  <c:y val="-4.9855178492110172E-2"/>
                </c:manualLayout>
              </c:layout>
              <c:tx>
                <c:rich>
                  <a:bodyPr/>
                  <a:lstStyle/>
                  <a:p>
                    <a:r>
                      <a:rPr lang="en-US"/>
                      <a:t>O_Pungent/Irritating</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8-38CC-42AA-AD24-293F16781D41}"/>
                </c:ext>
                <c:ext xmlns:c15="http://schemas.microsoft.com/office/drawing/2012/chart" uri="{CE6537A1-D6FC-4f65-9D91-7224C49458BB}">
                  <c15:layout>
                    <c:manualLayout>
                      <c:w val="0.34175965575184802"/>
                      <c:h val="3.7988545558711499E-2"/>
                    </c:manualLayout>
                  </c15:layout>
                </c:ext>
              </c:extLst>
            </c:dLbl>
            <c:dLbl>
              <c:idx val="9"/>
              <c:layout>
                <c:manualLayout>
                  <c:x val="-0.17098383564512873"/>
                  <c:y val="5.5302633935200261E-2"/>
                </c:manualLayout>
              </c:layout>
              <c:tx>
                <c:rich>
                  <a:bodyPr/>
                  <a:lstStyle/>
                  <a:p>
                    <a:r>
                      <a:rPr lang="en-US"/>
                      <a:t>O_Humidity</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9-38CC-42AA-AD24-293F16781D41}"/>
                </c:ext>
                <c:ext xmlns:c15="http://schemas.microsoft.com/office/drawing/2012/chart" uri="{CE6537A1-D6FC-4f65-9D91-7224C49458BB}">
                  <c15:layout/>
                </c:ext>
              </c:extLst>
            </c:dLbl>
            <c:dLbl>
              <c:idx val="10"/>
              <c:layout>
                <c:manualLayout>
                  <c:x val="4.2323493280076903E-2"/>
                  <c:y val="-5.5740926401984262E-2"/>
                </c:manualLayout>
              </c:layout>
              <c:tx>
                <c:rich>
                  <a:bodyPr/>
                  <a:lstStyle/>
                  <a:p>
                    <a:r>
                      <a:rPr lang="en-US"/>
                      <a:t>O_Black pepper</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A-38CC-42AA-AD24-293F16781D41}"/>
                </c:ext>
                <c:ext xmlns:c15="http://schemas.microsoft.com/office/drawing/2012/chart" uri="{CE6537A1-D6FC-4f65-9D91-7224C49458BB}">
                  <c15:layout>
                    <c:manualLayout>
                      <c:w val="0.24344691715940209"/>
                      <c:h val="5.744720308085851E-2"/>
                    </c:manualLayout>
                  </c15:layout>
                </c:ext>
              </c:extLst>
            </c:dLbl>
            <c:dLbl>
              <c:idx val="11"/>
              <c:layout>
                <c:manualLayout>
                  <c:x val="-3.73556411563917E-2"/>
                  <c:y val="3.5529415813297834E-2"/>
                </c:manualLayout>
              </c:layout>
              <c:tx>
                <c:rich>
                  <a:bodyPr/>
                  <a:lstStyle/>
                  <a:p>
                    <a:r>
                      <a:rPr lang="en-US"/>
                      <a:t>O_Old wardrobe</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B-38CC-42AA-AD24-293F16781D41}"/>
                </c:ext>
                <c:ext xmlns:c15="http://schemas.microsoft.com/office/drawing/2012/chart" uri="{CE6537A1-D6FC-4f65-9D91-7224C49458BB}">
                  <c15:layout>
                    <c:manualLayout>
                      <c:w val="0.24221372965214505"/>
                      <c:h val="3.7988545558711499E-2"/>
                    </c:manualLayout>
                  </c15:layout>
                </c:ext>
              </c:extLst>
            </c:dLbl>
            <c:dLbl>
              <c:idx val="12"/>
              <c:layout>
                <c:manualLayout>
                  <c:x val="6.0285163557270748E-3"/>
                  <c:y val="-4.1631475864221494E-3"/>
                </c:manualLayout>
              </c:layout>
              <c:tx>
                <c:rich>
                  <a:bodyPr/>
                  <a:lstStyle/>
                  <a:p>
                    <a:r>
                      <a:rPr lang="en-US"/>
                      <a:t>O_Spices</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C-38CC-42AA-AD24-293F16781D41}"/>
                </c:ext>
                <c:ext xmlns:c15="http://schemas.microsoft.com/office/drawing/2012/chart" uri="{CE6537A1-D6FC-4f65-9D91-7224C49458BB}">
                  <c15:layout/>
                </c:ext>
              </c:extLst>
            </c:dLbl>
            <c:dLbl>
              <c:idx val="13"/>
              <c:layout>
                <c:manualLayout>
                  <c:x val="-0.12912115950956182"/>
                  <c:y val="3.5190192540911561E-2"/>
                </c:manualLayout>
              </c:layout>
              <c:tx>
                <c:rich>
                  <a:bodyPr/>
                  <a:lstStyle/>
                  <a:p>
                    <a:r>
                      <a:rPr lang="en-US"/>
                      <a:t>O_Animal/Stable</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D-38CC-42AA-AD24-293F16781D41}"/>
                </c:ext>
                <c:ext xmlns:c15="http://schemas.microsoft.com/office/drawing/2012/chart" uri="{CE6537A1-D6FC-4f65-9D91-7224C49458BB}">
                  <c15:layout>
                    <c:manualLayout>
                      <c:w val="0.26956943441894787"/>
                      <c:h val="5.097245491733543E-2"/>
                    </c:manualLayout>
                  </c15:layout>
                </c:ext>
              </c:extLst>
            </c:dLbl>
            <c:dLbl>
              <c:idx val="14"/>
              <c:layout>
                <c:manualLayout>
                  <c:x val="3.5135542867862954E-2"/>
                  <c:y val="-1.0098695300008348E-2"/>
                </c:manualLayout>
              </c:layout>
              <c:tx>
                <c:rich>
                  <a:bodyPr/>
                  <a:lstStyle/>
                  <a:p>
                    <a:r>
                      <a:rPr lang="en-US"/>
                      <a:t>O_Wood oil (Cedarwood)</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E-38CC-42AA-AD24-293F16781D41}"/>
                </c:ext>
                <c:ext xmlns:c15="http://schemas.microsoft.com/office/drawing/2012/chart" uri="{CE6537A1-D6FC-4f65-9D91-7224C49458BB}">
                  <c15:layout>
                    <c:manualLayout>
                      <c:w val="0.38576135063701078"/>
                      <c:h val="3.7988545558711499E-2"/>
                    </c:manualLayout>
                  </c15:layout>
                </c:ext>
              </c:extLst>
            </c:dLbl>
            <c:dLbl>
              <c:idx val="15"/>
              <c:layout>
                <c:manualLayout>
                  <c:x val="-0.26790583228668891"/>
                  <c:y val="8.6626777289693355E-2"/>
                </c:manualLayout>
              </c:layout>
              <c:tx>
                <c:rich>
                  <a:bodyPr/>
                  <a:lstStyle/>
                  <a:p>
                    <a:r>
                      <a:rPr lang="en-US"/>
                      <a:t>O_Aniseed/Fennel</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F-38CC-42AA-AD24-293F16781D41}"/>
                </c:ext>
                <c:ext xmlns:c15="http://schemas.microsoft.com/office/drawing/2012/chart" uri="{CE6537A1-D6FC-4f65-9D91-7224C49458BB}">
                  <c15:layout>
                    <c:manualLayout>
                      <c:w val="0.29469934444249601"/>
                      <c:h val="3.7988545558711499E-2"/>
                    </c:manualLayout>
                  </c15:layout>
                </c:ext>
              </c:extLst>
            </c:dLbl>
            <c:dLbl>
              <c:idx val="16"/>
              <c:layout>
                <c:manualLayout>
                  <c:x val="-4.9296739434761684E-2"/>
                  <c:y val="1.7626800868992657E-2"/>
                </c:manualLayout>
              </c:layout>
              <c:tx>
                <c:rich>
                  <a:bodyPr/>
                  <a:lstStyle/>
                  <a:p>
                    <a:r>
                      <a:rPr lang="en-US"/>
                      <a:t>O_Smoke/Ash</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10-38CC-42AA-AD24-293F16781D41}"/>
                </c:ext>
                <c:ext xmlns:c15="http://schemas.microsoft.com/office/drawing/2012/chart" uri="{CE6537A1-D6FC-4f65-9D91-7224C49458BB}">
                  <c15:layout>
                    <c:manualLayout>
                      <c:w val="0.2310577927168358"/>
                      <c:h val="6.3921951244381589E-2"/>
                    </c:manualLayout>
                  </c15:layout>
                </c:ext>
              </c:extLst>
            </c:dLbl>
            <c:spPr>
              <a:noFill/>
              <a:ln>
                <a:noFill/>
              </a:ln>
              <a:effectLst/>
            </c:spPr>
            <c:txPr>
              <a:bodyPr rot="0" vert="horz"/>
              <a:lstStyle/>
              <a:p>
                <a:pPr>
                  <a:defRPr>
                    <a:solidFill>
                      <a:schemeClr val="accent2"/>
                    </a:solidFill>
                  </a:defRPr>
                </a:pPr>
                <a:endParaRPr lang="pt-PT"/>
              </a:p>
            </c:txPr>
            <c:dLblPos val="r"/>
            <c:showLegendKey val="0"/>
            <c:showVal val="0"/>
            <c:showCatName val="1"/>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a:solidFill>
                        <a:schemeClr val="bg1">
                          <a:lumMod val="85000"/>
                        </a:schemeClr>
                      </a:solidFill>
                      <a:prstDash val="sysDot"/>
                    </a:ln>
                  </c:spPr>
                </c15:leaderLines>
              </c:ext>
            </c:extLst>
          </c:dLbls>
          <c:xVal>
            <c:numRef>
              <c:f>XLSTAT_20241031_100756_1_HID!$A$1:$A$17</c:f>
              <c:numCache>
                <c:formatCode>General</c:formatCode>
                <c:ptCount val="17"/>
                <c:pt idx="0">
                  <c:v>-3.4461480178851783E-2</c:v>
                </c:pt>
                <c:pt idx="1">
                  <c:v>-0.26880053087099792</c:v>
                </c:pt>
                <c:pt idx="2">
                  <c:v>0.25586699786013833</c:v>
                </c:pt>
                <c:pt idx="3">
                  <c:v>-0.14422439970389092</c:v>
                </c:pt>
                <c:pt idx="4">
                  <c:v>-9.5992906759649207E-2</c:v>
                </c:pt>
                <c:pt idx="5">
                  <c:v>0.16185974737965583</c:v>
                </c:pt>
                <c:pt idx="6">
                  <c:v>-9.8783793072145007E-2</c:v>
                </c:pt>
                <c:pt idx="7">
                  <c:v>-8.2489108853589413E-2</c:v>
                </c:pt>
                <c:pt idx="8">
                  <c:v>-0.16952028292483629</c:v>
                </c:pt>
                <c:pt idx="9">
                  <c:v>0.17339988293295266</c:v>
                </c:pt>
                <c:pt idx="10">
                  <c:v>5.3803487666054181E-2</c:v>
                </c:pt>
                <c:pt idx="11">
                  <c:v>0.28145653398078285</c:v>
                </c:pt>
                <c:pt idx="12">
                  <c:v>4.2807867195054181E-2</c:v>
                </c:pt>
                <c:pt idx="13">
                  <c:v>8.9402964679615587E-2</c:v>
                </c:pt>
                <c:pt idx="14">
                  <c:v>1.2980172798252951E-2</c:v>
                </c:pt>
                <c:pt idx="15">
                  <c:v>-0.119858717099239</c:v>
                </c:pt>
                <c:pt idx="16">
                  <c:v>0.36446707037717446</c:v>
                </c:pt>
              </c:numCache>
            </c:numRef>
          </c:xVal>
          <c:yVal>
            <c:numRef>
              <c:f>XLSTAT_20241031_100756_1_HID!$B$1:$B$17</c:f>
              <c:numCache>
                <c:formatCode>General</c:formatCode>
                <c:ptCount val="17"/>
                <c:pt idx="0">
                  <c:v>4.672719191029362E-2</c:v>
                </c:pt>
                <c:pt idx="1">
                  <c:v>-1.3081995156097851E-2</c:v>
                </c:pt>
                <c:pt idx="2">
                  <c:v>8.7337755856765464E-3</c:v>
                </c:pt>
                <c:pt idx="3">
                  <c:v>1.1924302035410179E-2</c:v>
                </c:pt>
                <c:pt idx="4">
                  <c:v>1.6739271363681946E-2</c:v>
                </c:pt>
                <c:pt idx="5">
                  <c:v>-1.8453788261553923E-3</c:v>
                </c:pt>
                <c:pt idx="6">
                  <c:v>-1.3710076176450765E-2</c:v>
                </c:pt>
                <c:pt idx="7">
                  <c:v>-1.9959548950735647E-2</c:v>
                </c:pt>
                <c:pt idx="8">
                  <c:v>-0.11575848701715366</c:v>
                </c:pt>
                <c:pt idx="9">
                  <c:v>-5.4543450893699073E-2</c:v>
                </c:pt>
                <c:pt idx="10">
                  <c:v>3.530571146648407E-2</c:v>
                </c:pt>
                <c:pt idx="11">
                  <c:v>-5.3147838880629114E-2</c:v>
                </c:pt>
                <c:pt idx="12">
                  <c:v>1.2374682834707563E-2</c:v>
                </c:pt>
                <c:pt idx="13">
                  <c:v>-9.4751516847911152E-2</c:v>
                </c:pt>
                <c:pt idx="14">
                  <c:v>-3.7756194920413835E-2</c:v>
                </c:pt>
                <c:pt idx="15">
                  <c:v>-2.8022887389885759E-2</c:v>
                </c:pt>
                <c:pt idx="16">
                  <c:v>-8.1764072084887757E-2</c:v>
                </c:pt>
              </c:numCache>
            </c:numRef>
          </c:yVal>
          <c:smooth val="0"/>
          <c:extLst xmlns:c16r2="http://schemas.microsoft.com/office/drawing/2015/06/chart">
            <c:ext xmlns:c16="http://schemas.microsoft.com/office/drawing/2014/chart" uri="{C3380CC4-5D6E-409C-BE32-E72D297353CC}">
              <c16:uniqueId val="{00000011-38CC-42AA-AD24-293F16781D41}"/>
            </c:ext>
          </c:extLst>
        </c:ser>
        <c:ser>
          <c:idx val="1"/>
          <c:order val="1"/>
          <c:tx>
            <c:v>Samples</c:v>
          </c:tx>
          <c:spPr>
            <a:ln w="38100">
              <a:noFill/>
            </a:ln>
            <a:effectLst/>
          </c:spPr>
          <c:marker>
            <c:symbol val="x"/>
            <c:size val="12"/>
            <c:spPr>
              <a:solidFill>
                <a:schemeClr val="accent1"/>
              </a:solidFill>
              <a:ln>
                <a:solidFill>
                  <a:schemeClr val="accent1"/>
                </a:solidFill>
                <a:prstDash val="solid"/>
              </a:ln>
            </c:spPr>
          </c:marker>
          <c:dLbls>
            <c:dLbl>
              <c:idx val="0"/>
              <c:layout>
                <c:manualLayout>
                  <c:x val="-6.2072368330484001E-4"/>
                  <c:y val="-2.7492698383161065E-2"/>
                </c:manualLayout>
              </c:layout>
              <c:tx>
                <c:rich>
                  <a:bodyPr/>
                  <a:lstStyle/>
                  <a:p>
                    <a:r>
                      <a:rPr lang="en-US"/>
                      <a:t>Ground</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12-38CC-42AA-AD24-293F16781D41}"/>
                </c:ext>
                <c:ext xmlns:c15="http://schemas.microsoft.com/office/drawing/2012/chart" uri="{CE6537A1-D6FC-4f65-9D91-7224C49458BB}">
                  <c15:layout/>
                </c:ext>
              </c:extLst>
            </c:dLbl>
            <c:dLbl>
              <c:idx val="1"/>
              <c:layout>
                <c:manualLayout>
                  <c:x val="-0.21315516468593024"/>
                  <c:y val="-1.694892787474676E-2"/>
                </c:manualLayout>
              </c:layout>
              <c:tx>
                <c:rich>
                  <a:bodyPr/>
                  <a:lstStyle/>
                  <a:p>
                    <a:r>
                      <a:rPr lang="en-US" dirty="0"/>
                      <a:t>On-grinding</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13-38CC-42AA-AD24-293F16781D41}"/>
                </c:ext>
                <c:ext xmlns:c15="http://schemas.microsoft.com/office/drawing/2012/chart" uri="{CE6537A1-D6FC-4f65-9D91-7224C49458BB}">
                  <c15:layout/>
                </c:ext>
              </c:extLst>
            </c:dLbl>
            <c:dLbl>
              <c:idx val="2"/>
              <c:layout>
                <c:manualLayout>
                  <c:x val="9.9267932252654588E-3"/>
                  <c:y val="2.6175726887917652E-2"/>
                </c:manualLayout>
              </c:layout>
              <c:tx>
                <c:rich>
                  <a:bodyPr/>
                  <a:lstStyle/>
                  <a:p>
                    <a:r>
                      <a:rPr lang="en-US"/>
                      <a:t>Whole</a:t>
                    </a:r>
                  </a:p>
                </c:rich>
              </c:tx>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14-38CC-42AA-AD24-293F16781D41}"/>
                </c:ext>
                <c:ext xmlns:c15="http://schemas.microsoft.com/office/drawing/2012/chart" uri="{CE6537A1-D6FC-4f65-9D91-7224C49458BB}">
                  <c15:layout/>
                </c:ext>
              </c:extLst>
            </c:dLbl>
            <c:spPr>
              <a:noFill/>
              <a:ln>
                <a:noFill/>
              </a:ln>
              <a:effectLst/>
            </c:spPr>
            <c:txPr>
              <a:bodyPr rot="0" vert="horz"/>
              <a:lstStyle/>
              <a:p>
                <a:pPr>
                  <a:defRPr b="1">
                    <a:solidFill>
                      <a:schemeClr val="accent1"/>
                    </a:solidFill>
                  </a:defRPr>
                </a:pPr>
                <a:endParaRPr lang="pt-PT"/>
              </a:p>
            </c:txPr>
            <c:dLblPos val="r"/>
            <c:showLegendKey val="0"/>
            <c:showVal val="0"/>
            <c:showCatName val="1"/>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a:solidFill>
                        <a:schemeClr val="bg1">
                          <a:lumMod val="85000"/>
                        </a:schemeClr>
                      </a:solidFill>
                      <a:prstDash val="sysDot"/>
                    </a:ln>
                  </c:spPr>
                </c15:leaderLines>
              </c:ext>
            </c:extLst>
          </c:dLbls>
          <c:xVal>
            <c:numRef>
              <c:f>XLSTAT_20241031_100756_1_HID!$C$1:$C$3</c:f>
              <c:numCache>
                <c:formatCode>General</c:formatCode>
                <c:ptCount val="3"/>
                <c:pt idx="0">
                  <c:v>-0.1035461737768565</c:v>
                </c:pt>
                <c:pt idx="1">
                  <c:v>-7.9283229306389147E-2</c:v>
                </c:pt>
                <c:pt idx="2">
                  <c:v>0.21792061929910461</c:v>
                </c:pt>
              </c:numCache>
            </c:numRef>
          </c:xVal>
          <c:yVal>
            <c:numRef>
              <c:f>XLSTAT_20241031_100756_1_HID!$D$1:$D$3</c:f>
              <c:numCache>
                <c:formatCode>General</c:formatCode>
                <c:ptCount val="3"/>
                <c:pt idx="0">
                  <c:v>-3.771637230298739E-2</c:v>
                </c:pt>
                <c:pt idx="1">
                  <c:v>4.3554574643837295E-2</c:v>
                </c:pt>
                <c:pt idx="2">
                  <c:v>-3.7737116975519736E-3</c:v>
                </c:pt>
              </c:numCache>
            </c:numRef>
          </c:yVal>
          <c:smooth val="0"/>
          <c:extLst xmlns:c16r2="http://schemas.microsoft.com/office/drawing/2015/06/chart">
            <c:ext xmlns:c16="http://schemas.microsoft.com/office/drawing/2014/chart" uri="{C3380CC4-5D6E-409C-BE32-E72D297353CC}">
              <c16:uniqueId val="{00000015-38CC-42AA-AD24-293F16781D41}"/>
            </c:ext>
          </c:extLst>
        </c:ser>
        <c:ser>
          <c:idx val="2"/>
          <c:order val="2"/>
          <c:tx>
            <c:v>Overall Liking</c:v>
          </c:tx>
          <c:spPr>
            <a:ln w="38100">
              <a:noFill/>
            </a:ln>
            <a:effectLst/>
          </c:spPr>
          <c:marker>
            <c:symbol val="triangle"/>
            <c:size val="9"/>
            <c:spPr>
              <a:solidFill>
                <a:srgbClr val="FFC000"/>
              </a:solidFill>
              <a:ln>
                <a:solidFill>
                  <a:srgbClr val="FFC000"/>
                </a:solidFill>
                <a:prstDash val="solid"/>
              </a:ln>
            </c:spPr>
          </c:marker>
          <c:dLbls>
            <c:dLbl>
              <c:idx val="0"/>
              <c:layout>
                <c:manualLayout>
                  <c:x val="-1.2994467698111065E-2"/>
                  <c:y val="-2.6747847433010893E-2"/>
                </c:manualLayout>
              </c:layout>
              <c:tx>
                <c:rich>
                  <a:bodyPr rot="0" vert="horz"/>
                  <a:lstStyle/>
                  <a:p>
                    <a:pPr>
                      <a:defRPr b="1">
                        <a:solidFill>
                          <a:srgbClr val="FFC000"/>
                        </a:solidFill>
                      </a:defRPr>
                    </a:pPr>
                    <a:r>
                      <a:rPr lang="en-US" b="1"/>
                      <a:t>Overall Liking</a:t>
                    </a:r>
                  </a:p>
                </c:rich>
              </c:tx>
              <c:spPr>
                <a:noFill/>
                <a:ln>
                  <a:noFill/>
                </a:ln>
                <a:effectLst/>
              </c:spPr>
              <c:dLblPos val="r"/>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16-38CC-42AA-AD24-293F16781D41}"/>
                </c:ext>
                <c:ext xmlns:c15="http://schemas.microsoft.com/office/drawing/2012/chart" uri="{CE6537A1-D6FC-4f65-9D91-7224C49458BB}">
                  <c15:layout/>
                </c:ext>
              </c:extLst>
            </c:dLbl>
            <c:spPr>
              <a:noFill/>
              <a:ln>
                <a:noFill/>
              </a:ln>
              <a:effectLst/>
            </c:spPr>
            <c:txPr>
              <a:bodyPr rot="0" vert="horz"/>
              <a:lstStyle/>
              <a:p>
                <a:pPr>
                  <a:defRPr>
                    <a:solidFill>
                      <a:srgbClr val="FFC000"/>
                    </a:solidFill>
                  </a:defRPr>
                </a:pPr>
                <a:endParaRPr lang="pt-PT"/>
              </a:p>
            </c:txPr>
            <c:dLblPos val="r"/>
            <c:showLegendKey val="0"/>
            <c:showVal val="0"/>
            <c:showCatName val="1"/>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a:solidFill>
                        <a:schemeClr val="bg1">
                          <a:lumMod val="85000"/>
                        </a:schemeClr>
                      </a:solidFill>
                      <a:prstDash val="sysDot"/>
                    </a:ln>
                  </c:spPr>
                </c15:leaderLines>
              </c:ext>
            </c:extLst>
          </c:dLbls>
          <c:xVal>
            <c:numRef>
              <c:f>XLSTAT_20241031_100756_1_HID!$E$1</c:f>
              <c:numCache>
                <c:formatCode>General</c:formatCode>
                <c:ptCount val="1"/>
                <c:pt idx="0">
                  <c:v>1.6306122411050929E-2</c:v>
                </c:pt>
              </c:numCache>
            </c:numRef>
          </c:xVal>
          <c:yVal>
            <c:numRef>
              <c:f>XLSTAT_20241031_100756_1_HID!$F$1</c:f>
              <c:numCache>
                <c:formatCode>General</c:formatCode>
                <c:ptCount val="1"/>
                <c:pt idx="0">
                  <c:v>1.714149804693824E-2</c:v>
                </c:pt>
              </c:numCache>
            </c:numRef>
          </c:yVal>
          <c:smooth val="0"/>
          <c:extLst xmlns:c16r2="http://schemas.microsoft.com/office/drawing/2015/06/chart">
            <c:ext xmlns:c16="http://schemas.microsoft.com/office/drawing/2014/chart" uri="{C3380CC4-5D6E-409C-BE32-E72D297353CC}">
              <c16:uniqueId val="{00000017-38CC-42AA-AD24-293F16781D41}"/>
            </c:ext>
          </c:extLst>
        </c:ser>
        <c:dLbls>
          <c:showLegendKey val="0"/>
          <c:showVal val="0"/>
          <c:showCatName val="0"/>
          <c:showSerName val="0"/>
          <c:showPercent val="0"/>
          <c:showBubbleSize val="0"/>
        </c:dLbls>
        <c:axId val="1667391072"/>
        <c:axId val="1667394880"/>
      </c:scatterChart>
      <c:valAx>
        <c:axId val="1667391072"/>
        <c:scaling>
          <c:orientation val="minMax"/>
        </c:scaling>
        <c:delete val="0"/>
        <c:axPos val="b"/>
        <c:title>
          <c:tx>
            <c:rich>
              <a:bodyPr/>
              <a:lstStyle/>
              <a:p>
                <a:pPr>
                  <a:defRPr/>
                </a:pPr>
                <a:r>
                  <a:rPr lang="en-GB" dirty="0"/>
                  <a:t>F1 (94.5 %)</a:t>
                </a:r>
              </a:p>
            </c:rich>
          </c:tx>
          <c:layout/>
          <c:overlay val="0"/>
        </c:title>
        <c:numFmt formatCode="General" sourceLinked="0"/>
        <c:majorTickMark val="none"/>
        <c:minorTickMark val="none"/>
        <c:tickLblPos val="low"/>
        <c:txPr>
          <a:bodyPr rot="0" vert="horz"/>
          <a:lstStyle/>
          <a:p>
            <a:pPr>
              <a:defRPr/>
            </a:pPr>
            <a:endParaRPr lang="pt-PT"/>
          </a:p>
        </c:txPr>
        <c:crossAx val="1667394880"/>
        <c:crosses val="autoZero"/>
        <c:crossBetween val="midCat"/>
      </c:valAx>
      <c:valAx>
        <c:axId val="1667394880"/>
        <c:scaling>
          <c:orientation val="minMax"/>
          <c:max val="0.12000000000000001"/>
        </c:scaling>
        <c:delete val="0"/>
        <c:axPos val="l"/>
        <c:title>
          <c:tx>
            <c:rich>
              <a:bodyPr/>
              <a:lstStyle/>
              <a:p>
                <a:pPr>
                  <a:defRPr/>
                </a:pPr>
                <a:r>
                  <a:rPr lang="en-GB" dirty="0"/>
                  <a:t>F2 (5.5 %)</a:t>
                </a:r>
              </a:p>
            </c:rich>
          </c:tx>
          <c:layout/>
          <c:overlay val="0"/>
        </c:title>
        <c:numFmt formatCode="General" sourceLinked="0"/>
        <c:majorTickMark val="cross"/>
        <c:minorTickMark val="none"/>
        <c:tickLblPos val="low"/>
        <c:crossAx val="1667391072"/>
        <c:crosses val="autoZero"/>
        <c:crossBetween val="midCat"/>
      </c:valAx>
      <c:spPr>
        <a:ln>
          <a:solidFill>
            <a:schemeClr val="tx1"/>
          </a:solidFill>
          <a:prstDash val="solid"/>
        </a:ln>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txPr>
    <a:bodyPr/>
    <a:lstStyle/>
    <a:p>
      <a:pPr>
        <a:defRPr sz="2400">
          <a:latin typeface="Calibri" panose="020F0502020204030204" pitchFamily="34" charset="0"/>
          <a:ea typeface="Calibri" panose="020F0502020204030204" pitchFamily="34" charset="0"/>
          <a:cs typeface="Calibri" panose="020F0502020204030204" pitchFamily="34" charset="0"/>
        </a:defRPr>
      </a:pPr>
      <a:endParaRPr lang="pt-PT"/>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PT"/>
          </a:p>
        </p:txBody>
      </p:sp>
      <p:sp>
        <p:nvSpPr>
          <p:cNvPr id="3" name="Marcador de Posição d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E32449-EC70-4550-864A-958C87277C16}" type="datetimeFigureOut">
              <a:rPr lang="pt-PT" smtClean="0"/>
              <a:t>12-08-2025</a:t>
            </a:fld>
            <a:endParaRPr lang="pt-PT"/>
          </a:p>
        </p:txBody>
      </p:sp>
      <p:sp>
        <p:nvSpPr>
          <p:cNvPr id="4" name="Marcador de Posição da Imagem do Diapositivo 3"/>
          <p:cNvSpPr>
            <a:spLocks noGrp="1" noRot="1" noChangeAspect="1"/>
          </p:cNvSpPr>
          <p:nvPr>
            <p:ph type="sldImg" idx="2"/>
          </p:nvPr>
        </p:nvSpPr>
        <p:spPr>
          <a:xfrm>
            <a:off x="2336800" y="1143000"/>
            <a:ext cx="2184400" cy="3086100"/>
          </a:xfrm>
          <a:prstGeom prst="rect">
            <a:avLst/>
          </a:prstGeom>
          <a:noFill/>
          <a:ln w="12700">
            <a:solidFill>
              <a:prstClr val="black"/>
            </a:solidFill>
          </a:ln>
        </p:spPr>
        <p:txBody>
          <a:bodyPr vert="horz" lIns="91440" tIns="45720" rIns="91440" bIns="45720" rtlCol="0" anchor="ctr"/>
          <a:lstStyle/>
          <a:p>
            <a:endParaRPr lang="pt-PT"/>
          </a:p>
        </p:txBody>
      </p:sp>
      <p:sp>
        <p:nvSpPr>
          <p:cNvPr id="5" name="Marcador de Posição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p>
        </p:txBody>
      </p:sp>
      <p:sp>
        <p:nvSpPr>
          <p:cNvPr id="6" name="Marcador de Posição do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PT"/>
          </a:p>
        </p:txBody>
      </p:sp>
      <p:sp>
        <p:nvSpPr>
          <p:cNvPr id="7" name="Marcador de Posição do Número do Diapositivo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D4C4E1-E51C-48C8-B556-C4AE1F5D718D}" type="slidenum">
              <a:rPr lang="pt-PT" smtClean="0"/>
              <a:t>‹nº›</a:t>
            </a:fld>
            <a:endParaRPr lang="pt-PT"/>
          </a:p>
        </p:txBody>
      </p:sp>
    </p:spTree>
    <p:extLst>
      <p:ext uri="{BB962C8B-B14F-4D97-AF65-F5344CB8AC3E}">
        <p14:creationId xmlns:p14="http://schemas.microsoft.com/office/powerpoint/2010/main" val="299759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lstStyle/>
          <a:p>
            <a:endParaRPr lang="pt-PT" dirty="0"/>
          </a:p>
        </p:txBody>
      </p:sp>
      <p:sp>
        <p:nvSpPr>
          <p:cNvPr id="4" name="Marcador de Posição do Número do Diapositivo 3"/>
          <p:cNvSpPr>
            <a:spLocks noGrp="1"/>
          </p:cNvSpPr>
          <p:nvPr>
            <p:ph type="sldNum" sz="quarter" idx="5"/>
          </p:nvPr>
        </p:nvSpPr>
        <p:spPr/>
        <p:txBody>
          <a:bodyPr/>
          <a:lstStyle/>
          <a:p>
            <a:fld id="{59D4C4E1-E51C-48C8-B556-C4AE1F5D718D}" type="slidenum">
              <a:rPr lang="pt-PT" smtClean="0"/>
              <a:t>1</a:t>
            </a:fld>
            <a:endParaRPr lang="pt-PT"/>
          </a:p>
        </p:txBody>
      </p:sp>
    </p:spTree>
    <p:extLst>
      <p:ext uri="{BB962C8B-B14F-4D97-AF65-F5344CB8AC3E}">
        <p14:creationId xmlns:p14="http://schemas.microsoft.com/office/powerpoint/2010/main" val="2604544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ayout_Poster Cientifico_SenseTest">
    <p:spTree>
      <p:nvGrpSpPr>
        <p:cNvPr id="1" name=""/>
        <p:cNvGrpSpPr/>
        <p:nvPr/>
      </p:nvGrpSpPr>
      <p:grpSpPr>
        <a:xfrm>
          <a:off x="0" y="0"/>
          <a:ext cx="0" cy="0"/>
          <a:chOff x="0" y="0"/>
          <a:chExt cx="0" cy="0"/>
        </a:xfrm>
      </p:grpSpPr>
      <p:pic>
        <p:nvPicPr>
          <p:cNvPr id="37" name="Imagem 36" descr="Sala_Sensetest.jpg"/>
          <p:cNvPicPr>
            <a:picLocks noChangeAspect="1"/>
          </p:cNvPicPr>
          <p:nvPr userDrawn="1"/>
        </p:nvPicPr>
        <p:blipFill>
          <a:blip r:embed="rId2"/>
          <a:stretch>
            <a:fillRect/>
          </a:stretch>
        </p:blipFill>
        <p:spPr>
          <a:xfrm>
            <a:off x="1587" y="0"/>
            <a:ext cx="30276800" cy="8636000"/>
          </a:xfrm>
          <a:prstGeom prst="rect">
            <a:avLst/>
          </a:prstGeom>
        </p:spPr>
      </p:pic>
      <p:sp>
        <p:nvSpPr>
          <p:cNvPr id="2" name="Título 1"/>
          <p:cNvSpPr>
            <a:spLocks noGrp="1"/>
          </p:cNvSpPr>
          <p:nvPr>
            <p:ph type="ctrTitle" hasCustomPrompt="1"/>
          </p:nvPr>
        </p:nvSpPr>
        <p:spPr>
          <a:xfrm>
            <a:off x="1352453" y="9045488"/>
            <a:ext cx="27575068" cy="2286015"/>
          </a:xfrm>
          <a:prstGeom prst="rect">
            <a:avLst/>
          </a:prstGeom>
        </p:spPr>
        <p:txBody>
          <a:bodyPr/>
          <a:lstStyle>
            <a:lvl1pPr algn="l">
              <a:defRPr sz="6200">
                <a:solidFill>
                  <a:schemeClr val="bg1"/>
                </a:solidFill>
              </a:defRPr>
            </a:lvl1pPr>
          </a:lstStyle>
          <a:p>
            <a:r>
              <a:rPr lang="pt-PT" dirty="0"/>
              <a:t>TITULO PRINCIPAL </a:t>
            </a:r>
            <a:br>
              <a:rPr lang="pt-PT" dirty="0"/>
            </a:br>
            <a:r>
              <a:rPr lang="pt-PT" dirty="0"/>
              <a:t>+/- 126 CARACTERES	</a:t>
            </a:r>
          </a:p>
        </p:txBody>
      </p:sp>
      <p:sp>
        <p:nvSpPr>
          <p:cNvPr id="42" name="Rectangle 3"/>
          <p:cNvSpPr>
            <a:spLocks noGrp="1" noChangeArrowheads="1"/>
          </p:cNvSpPr>
          <p:nvPr>
            <p:ph type="subTitle" idx="1" hasCustomPrompt="1"/>
          </p:nvPr>
        </p:nvSpPr>
        <p:spPr>
          <a:xfrm>
            <a:off x="1352453" y="11402942"/>
            <a:ext cx="27575068" cy="714380"/>
          </a:xfrm>
          <a:prstGeom prst="rect">
            <a:avLst/>
          </a:prstGeom>
        </p:spPr>
        <p:txBody>
          <a:bodyPr/>
          <a:lstStyle>
            <a:lvl1pPr marL="0" indent="0" algn="l">
              <a:buFontTx/>
              <a:buNone/>
              <a:defRPr sz="3600">
                <a:solidFill>
                  <a:schemeClr val="bg1"/>
                </a:solidFill>
                <a:latin typeface="+mj-lt"/>
              </a:defRPr>
            </a:lvl1pPr>
          </a:lstStyle>
          <a:p>
            <a:r>
              <a:rPr lang="en-US" dirty="0" err="1"/>
              <a:t>Autores</a:t>
            </a:r>
            <a:endParaRPr lang="en-US" dirty="0"/>
          </a:p>
        </p:txBody>
      </p:sp>
      <p:sp>
        <p:nvSpPr>
          <p:cNvPr id="47" name="Marcador de Posição de Conteúdo 46"/>
          <p:cNvSpPr>
            <a:spLocks noGrp="1"/>
          </p:cNvSpPr>
          <p:nvPr>
            <p:ph sz="quarter" idx="13" hasCustomPrompt="1"/>
          </p:nvPr>
        </p:nvSpPr>
        <p:spPr>
          <a:xfrm>
            <a:off x="1423891" y="13046016"/>
            <a:ext cx="17288020" cy="928662"/>
          </a:xfrm>
          <a:prstGeom prst="rect">
            <a:avLst/>
          </a:prstGeom>
        </p:spPr>
        <p:txBody>
          <a:bodyPr/>
          <a:lstStyle>
            <a:lvl1pPr>
              <a:buNone/>
              <a:defRPr sz="4600">
                <a:solidFill>
                  <a:schemeClr val="bg1"/>
                </a:solidFill>
                <a:latin typeface="+mj-lt"/>
              </a:defRPr>
            </a:lvl1pPr>
          </a:lstStyle>
          <a:p>
            <a:pPr lvl="0"/>
            <a:r>
              <a:rPr lang="pt-PT" dirty="0"/>
              <a:t>Título</a:t>
            </a:r>
          </a:p>
        </p:txBody>
      </p:sp>
      <p:sp>
        <p:nvSpPr>
          <p:cNvPr id="49" name="Marcador de Posição do Texto 48"/>
          <p:cNvSpPr>
            <a:spLocks noGrp="1"/>
          </p:cNvSpPr>
          <p:nvPr>
            <p:ph type="body" sz="quarter" idx="14" hasCustomPrompt="1"/>
          </p:nvPr>
        </p:nvSpPr>
        <p:spPr>
          <a:xfrm>
            <a:off x="1423988" y="13974710"/>
            <a:ext cx="17287899" cy="3357586"/>
          </a:xfrm>
          <a:prstGeom prst="rect">
            <a:avLst/>
          </a:prstGeom>
        </p:spPr>
        <p:txBody>
          <a:bodyPr/>
          <a:lstStyle>
            <a:lvl1pPr>
              <a:buNone/>
              <a:defRPr sz="3400">
                <a:solidFill>
                  <a:schemeClr val="bg1"/>
                </a:solidFill>
              </a:defRPr>
            </a:lvl1pPr>
          </a:lstStyle>
          <a:p>
            <a:pPr lvl="0"/>
            <a:r>
              <a:rPr lang="pt-PT" dirty="0"/>
              <a:t>Texto</a:t>
            </a:r>
          </a:p>
          <a:p>
            <a:pPr lvl="0"/>
            <a:r>
              <a:rPr lang="pt-PT" dirty="0"/>
              <a:t>+/- 412 caracteres</a:t>
            </a:r>
          </a:p>
          <a:p>
            <a:pPr lvl="0"/>
            <a:r>
              <a:rPr lang="pt-PT" dirty="0"/>
              <a:t>4 linhas de texto</a:t>
            </a:r>
          </a:p>
        </p:txBody>
      </p:sp>
      <p:sp>
        <p:nvSpPr>
          <p:cNvPr id="51" name="Marcador de Posição do Texto 50"/>
          <p:cNvSpPr>
            <a:spLocks noGrp="1"/>
          </p:cNvSpPr>
          <p:nvPr>
            <p:ph type="body" sz="quarter" idx="15" hasCustomPrompt="1"/>
          </p:nvPr>
        </p:nvSpPr>
        <p:spPr>
          <a:xfrm>
            <a:off x="19783457" y="34191630"/>
            <a:ext cx="9072626" cy="1357322"/>
          </a:xfrm>
          <a:prstGeom prst="rect">
            <a:avLst/>
          </a:prstGeom>
        </p:spPr>
        <p:txBody>
          <a:bodyPr/>
          <a:lstStyle>
            <a:lvl1pPr>
              <a:buNone/>
              <a:defRPr sz="1800" baseline="0">
                <a:solidFill>
                  <a:srgbClr val="663034"/>
                </a:solidFill>
              </a:defRPr>
            </a:lvl1pPr>
            <a:lvl2pPr>
              <a:defRPr sz="1800"/>
            </a:lvl2pPr>
            <a:lvl3pPr>
              <a:defRPr sz="1800"/>
            </a:lvl3pPr>
            <a:lvl4pPr>
              <a:defRPr sz="1800"/>
            </a:lvl4pPr>
            <a:lvl5pPr>
              <a:defRPr sz="1800"/>
            </a:lvl5pPr>
          </a:lstStyle>
          <a:p>
            <a:pPr lvl="0"/>
            <a:r>
              <a:rPr lang="pt-PT" dirty="0"/>
              <a:t>Notas sobre os autores</a:t>
            </a:r>
          </a:p>
        </p:txBody>
      </p:sp>
      <p:sp>
        <p:nvSpPr>
          <p:cNvPr id="53" name="Marcador de Posição da Imagem 52"/>
          <p:cNvSpPr>
            <a:spLocks noGrp="1"/>
          </p:cNvSpPr>
          <p:nvPr>
            <p:ph type="pic" sz="quarter" idx="16"/>
          </p:nvPr>
        </p:nvSpPr>
        <p:spPr>
          <a:xfrm>
            <a:off x="19783457" y="35763300"/>
            <a:ext cx="9072626" cy="2286000"/>
          </a:xfrm>
          <a:prstGeom prst="rect">
            <a:avLst/>
          </a:prstGeom>
          <a:solidFill>
            <a:schemeClr val="bg1">
              <a:lumMod val="85000"/>
            </a:schemeClr>
          </a:solidFill>
        </p:spPr>
        <p:txBody>
          <a:bodyPr/>
          <a:lstStyle>
            <a:lvl1pPr>
              <a:defRPr sz="2400"/>
            </a:lvl1pPr>
          </a:lstStyle>
          <a:p>
            <a:endParaRPr lang="pt-PT" dirty="0"/>
          </a:p>
        </p:txBody>
      </p:sp>
      <p:sp>
        <p:nvSpPr>
          <p:cNvPr id="57" name="Marcador de Posição de Conteúdo 56"/>
          <p:cNvSpPr>
            <a:spLocks noGrp="1"/>
          </p:cNvSpPr>
          <p:nvPr>
            <p:ph sz="quarter" idx="18" hasCustomPrompt="1"/>
          </p:nvPr>
        </p:nvSpPr>
        <p:spPr>
          <a:xfrm>
            <a:off x="1423988" y="18189583"/>
            <a:ext cx="17645089" cy="785813"/>
          </a:xfrm>
          <a:prstGeom prst="rect">
            <a:avLst/>
          </a:prstGeom>
        </p:spPr>
        <p:txBody>
          <a:bodyPr/>
          <a:lstStyle>
            <a:lvl1pPr>
              <a:buNone/>
              <a:defRPr sz="4000">
                <a:solidFill>
                  <a:srgbClr val="BE2E2B"/>
                </a:solidFill>
                <a:latin typeface="+mj-lt"/>
              </a:defRPr>
            </a:lvl1pPr>
            <a:lvl2pPr>
              <a:defRPr sz="4000">
                <a:solidFill>
                  <a:srgbClr val="BE2E2B"/>
                </a:solidFill>
                <a:latin typeface="+mj-lt"/>
              </a:defRPr>
            </a:lvl2pPr>
            <a:lvl3pPr>
              <a:defRPr sz="4000">
                <a:solidFill>
                  <a:srgbClr val="BE2E2B"/>
                </a:solidFill>
                <a:latin typeface="+mj-lt"/>
              </a:defRPr>
            </a:lvl3pPr>
            <a:lvl4pPr>
              <a:defRPr sz="4000">
                <a:solidFill>
                  <a:srgbClr val="BE2E2B"/>
                </a:solidFill>
                <a:latin typeface="+mj-lt"/>
              </a:defRPr>
            </a:lvl4pPr>
            <a:lvl5pPr>
              <a:defRPr sz="4000">
                <a:solidFill>
                  <a:srgbClr val="BE2E2B"/>
                </a:solidFill>
                <a:latin typeface="+mj-lt"/>
              </a:defRPr>
            </a:lvl5pPr>
          </a:lstStyle>
          <a:p>
            <a:pPr lvl="0"/>
            <a:r>
              <a:rPr lang="pt-PT" dirty="0"/>
              <a:t>Titulo</a:t>
            </a:r>
          </a:p>
        </p:txBody>
      </p:sp>
      <p:sp>
        <p:nvSpPr>
          <p:cNvPr id="59" name="Marcador de Posição do Texto 58"/>
          <p:cNvSpPr>
            <a:spLocks noGrp="1"/>
          </p:cNvSpPr>
          <p:nvPr>
            <p:ph type="body" sz="quarter" idx="19" hasCustomPrompt="1"/>
          </p:nvPr>
        </p:nvSpPr>
        <p:spPr>
          <a:xfrm>
            <a:off x="1423988" y="19332583"/>
            <a:ext cx="17645089" cy="571481"/>
          </a:xfrm>
          <a:prstGeom prst="rect">
            <a:avLst/>
          </a:prstGeom>
        </p:spPr>
        <p:txBody>
          <a:bodyPr/>
          <a:lstStyle>
            <a:lvl1pPr>
              <a:buNone/>
              <a:defRPr sz="3400">
                <a:solidFill>
                  <a:srgbClr val="BE2E2B"/>
                </a:solidFill>
                <a:latin typeface="+mj-lt"/>
              </a:defRPr>
            </a:lvl1pPr>
            <a:lvl2pPr>
              <a:defRPr sz="3400">
                <a:solidFill>
                  <a:srgbClr val="663034"/>
                </a:solidFill>
              </a:defRPr>
            </a:lvl2pPr>
            <a:lvl3pPr>
              <a:defRPr sz="3400">
                <a:solidFill>
                  <a:srgbClr val="663034"/>
                </a:solidFill>
              </a:defRPr>
            </a:lvl3pPr>
            <a:lvl4pPr>
              <a:defRPr sz="3400">
                <a:solidFill>
                  <a:srgbClr val="663034"/>
                </a:solidFill>
              </a:defRPr>
            </a:lvl4pPr>
            <a:lvl5pPr>
              <a:defRPr sz="3400">
                <a:solidFill>
                  <a:srgbClr val="663034"/>
                </a:solidFill>
              </a:defRPr>
            </a:lvl5pPr>
          </a:lstStyle>
          <a:p>
            <a:pPr lvl="0"/>
            <a:r>
              <a:rPr lang="pt-PT" dirty="0" err="1"/>
              <a:t>Sub-titulo</a:t>
            </a:r>
            <a:endParaRPr lang="pt-PT" dirty="0"/>
          </a:p>
        </p:txBody>
      </p:sp>
      <p:sp>
        <p:nvSpPr>
          <p:cNvPr id="61" name="Marcador de Posição do Texto 60"/>
          <p:cNvSpPr>
            <a:spLocks noGrp="1"/>
          </p:cNvSpPr>
          <p:nvPr>
            <p:ph type="body" sz="quarter" idx="20" hasCustomPrompt="1"/>
          </p:nvPr>
        </p:nvSpPr>
        <p:spPr>
          <a:xfrm>
            <a:off x="1423988" y="20118396"/>
            <a:ext cx="17645089" cy="3214687"/>
          </a:xfrm>
          <a:prstGeom prst="rect">
            <a:avLst/>
          </a:prstGeom>
        </p:spPr>
        <p:txBody>
          <a:bodyPr/>
          <a:lstStyle>
            <a:lvl1pPr>
              <a:buNone/>
              <a:defRPr sz="3400">
                <a:solidFill>
                  <a:srgbClr val="663034"/>
                </a:solidFill>
                <a:latin typeface="+mn-lt"/>
              </a:defRPr>
            </a:lvl1pPr>
            <a:lvl2pPr>
              <a:defRPr sz="3400">
                <a:solidFill>
                  <a:srgbClr val="663034"/>
                </a:solidFill>
                <a:latin typeface="+mn-lt"/>
              </a:defRPr>
            </a:lvl2pPr>
            <a:lvl3pPr>
              <a:defRPr sz="3400">
                <a:solidFill>
                  <a:srgbClr val="663034"/>
                </a:solidFill>
                <a:latin typeface="+mn-lt"/>
              </a:defRPr>
            </a:lvl3pPr>
            <a:lvl4pPr>
              <a:defRPr sz="3400">
                <a:solidFill>
                  <a:srgbClr val="663034"/>
                </a:solidFill>
                <a:latin typeface="+mn-lt"/>
              </a:defRPr>
            </a:lvl4pPr>
            <a:lvl5pPr>
              <a:defRPr sz="3400">
                <a:solidFill>
                  <a:srgbClr val="663034"/>
                </a:solidFill>
                <a:latin typeface="+mn-lt"/>
              </a:defRPr>
            </a:lvl5pPr>
          </a:lstStyle>
          <a:p>
            <a:pPr lvl="0"/>
            <a:r>
              <a:rPr lang="pt-PT" dirty="0"/>
              <a:t>Texto</a:t>
            </a:r>
          </a:p>
        </p:txBody>
      </p:sp>
      <p:sp>
        <p:nvSpPr>
          <p:cNvPr id="63" name="Marcador de Posição de Conteúdo 62"/>
          <p:cNvSpPr>
            <a:spLocks noGrp="1"/>
          </p:cNvSpPr>
          <p:nvPr>
            <p:ph sz="quarter" idx="21" hasCustomPrompt="1"/>
          </p:nvPr>
        </p:nvSpPr>
        <p:spPr>
          <a:xfrm>
            <a:off x="20140647" y="12760264"/>
            <a:ext cx="8596147" cy="714375"/>
          </a:xfrm>
          <a:prstGeom prst="rect">
            <a:avLst/>
          </a:prstGeom>
        </p:spPr>
        <p:txBody>
          <a:bodyPr/>
          <a:lstStyle>
            <a:lvl1pPr>
              <a:buNone/>
              <a:defRPr sz="4000">
                <a:solidFill>
                  <a:srgbClr val="BE2E2B"/>
                </a:solidFill>
                <a:latin typeface="+mj-lt"/>
              </a:defRPr>
            </a:lvl1pPr>
            <a:lvl2pPr>
              <a:defRPr sz="4000">
                <a:solidFill>
                  <a:srgbClr val="BE2E2B"/>
                </a:solidFill>
                <a:latin typeface="+mj-lt"/>
              </a:defRPr>
            </a:lvl2pPr>
            <a:lvl3pPr>
              <a:defRPr sz="4000">
                <a:solidFill>
                  <a:srgbClr val="BE2E2B"/>
                </a:solidFill>
                <a:latin typeface="+mj-lt"/>
              </a:defRPr>
            </a:lvl3pPr>
            <a:lvl4pPr>
              <a:defRPr sz="4000">
                <a:solidFill>
                  <a:srgbClr val="BE2E2B"/>
                </a:solidFill>
                <a:latin typeface="+mj-lt"/>
              </a:defRPr>
            </a:lvl4pPr>
            <a:lvl5pPr>
              <a:defRPr sz="4000">
                <a:solidFill>
                  <a:srgbClr val="BE2E2B"/>
                </a:solidFill>
                <a:latin typeface="+mj-lt"/>
              </a:defRPr>
            </a:lvl5pPr>
          </a:lstStyle>
          <a:p>
            <a:pPr lvl="0"/>
            <a:r>
              <a:rPr lang="pt-PT" dirty="0"/>
              <a:t>Título</a:t>
            </a:r>
          </a:p>
        </p:txBody>
      </p:sp>
      <p:sp>
        <p:nvSpPr>
          <p:cNvPr id="65" name="Marcador de Posição do Texto 64"/>
          <p:cNvSpPr>
            <a:spLocks noGrp="1"/>
          </p:cNvSpPr>
          <p:nvPr>
            <p:ph type="body" sz="quarter" idx="22" hasCustomPrompt="1"/>
          </p:nvPr>
        </p:nvSpPr>
        <p:spPr>
          <a:xfrm>
            <a:off x="20164329" y="13831827"/>
            <a:ext cx="8643903" cy="4000500"/>
          </a:xfrm>
          <a:prstGeom prst="rect">
            <a:avLst/>
          </a:prstGeom>
        </p:spPr>
        <p:txBody>
          <a:bodyPr/>
          <a:lstStyle>
            <a:lvl1pPr>
              <a:buNone/>
              <a:defRPr sz="3400">
                <a:solidFill>
                  <a:srgbClr val="663034"/>
                </a:solidFill>
              </a:defRPr>
            </a:lvl1pPr>
            <a:lvl2pPr>
              <a:defRPr sz="3400">
                <a:solidFill>
                  <a:srgbClr val="663034"/>
                </a:solidFill>
              </a:defRPr>
            </a:lvl2pPr>
            <a:lvl3pPr>
              <a:defRPr sz="3400">
                <a:solidFill>
                  <a:srgbClr val="663034"/>
                </a:solidFill>
              </a:defRPr>
            </a:lvl3pPr>
            <a:lvl4pPr>
              <a:defRPr sz="3400">
                <a:solidFill>
                  <a:srgbClr val="663034"/>
                </a:solidFill>
              </a:defRPr>
            </a:lvl4pPr>
            <a:lvl5pPr>
              <a:defRPr sz="3400">
                <a:solidFill>
                  <a:srgbClr val="663034"/>
                </a:solidFill>
              </a:defRPr>
            </a:lvl5pPr>
          </a:lstStyle>
          <a:p>
            <a:pPr lvl="0"/>
            <a:r>
              <a:rPr lang="pt-PT" dirty="0"/>
              <a:t>Texto</a:t>
            </a:r>
          </a:p>
        </p:txBody>
      </p:sp>
      <p:sp>
        <p:nvSpPr>
          <p:cNvPr id="69" name="Marcador de Posição da Imagem 68"/>
          <p:cNvSpPr>
            <a:spLocks noGrp="1"/>
          </p:cNvSpPr>
          <p:nvPr>
            <p:ph type="pic" sz="quarter" idx="23"/>
          </p:nvPr>
        </p:nvSpPr>
        <p:spPr>
          <a:xfrm>
            <a:off x="10067889" y="41192588"/>
            <a:ext cx="2880000" cy="1440000"/>
          </a:xfrm>
          <a:prstGeom prst="rect">
            <a:avLst/>
          </a:prstGeom>
          <a:solidFill>
            <a:schemeClr val="bg1">
              <a:lumMod val="85000"/>
            </a:schemeClr>
          </a:solidFill>
        </p:spPr>
        <p:txBody>
          <a:bodyPr/>
          <a:lstStyle>
            <a:lvl1pPr>
              <a:defRPr sz="2400"/>
            </a:lvl1pPr>
          </a:lstStyle>
          <a:p>
            <a:endParaRPr lang="pt-PT"/>
          </a:p>
        </p:txBody>
      </p:sp>
      <p:sp>
        <p:nvSpPr>
          <p:cNvPr id="71" name="Marcador de Posição de Conteúdo 70"/>
          <p:cNvSpPr>
            <a:spLocks noGrp="1"/>
          </p:cNvSpPr>
          <p:nvPr>
            <p:ph sz="quarter" idx="24" hasCustomPrompt="1"/>
          </p:nvPr>
        </p:nvSpPr>
        <p:spPr>
          <a:xfrm>
            <a:off x="1352453" y="34548854"/>
            <a:ext cx="14573352" cy="714375"/>
          </a:xfrm>
          <a:prstGeom prst="rect">
            <a:avLst/>
          </a:prstGeom>
        </p:spPr>
        <p:txBody>
          <a:bodyPr/>
          <a:lstStyle>
            <a:lvl1pPr>
              <a:buNone/>
              <a:defRPr sz="4000">
                <a:solidFill>
                  <a:schemeClr val="bg1"/>
                </a:solidFill>
                <a:latin typeface="+mj-lt"/>
              </a:defRPr>
            </a:lvl1pPr>
            <a:lvl2pPr>
              <a:defRPr sz="4000">
                <a:solidFill>
                  <a:schemeClr val="bg1"/>
                </a:solidFill>
                <a:latin typeface="+mj-lt"/>
              </a:defRPr>
            </a:lvl2pPr>
            <a:lvl3pPr>
              <a:defRPr sz="4000">
                <a:solidFill>
                  <a:schemeClr val="bg1"/>
                </a:solidFill>
                <a:latin typeface="+mj-lt"/>
              </a:defRPr>
            </a:lvl3pPr>
            <a:lvl4pPr>
              <a:defRPr sz="4000">
                <a:solidFill>
                  <a:schemeClr val="bg1"/>
                </a:solidFill>
                <a:latin typeface="+mj-lt"/>
              </a:defRPr>
            </a:lvl4pPr>
            <a:lvl5pPr>
              <a:defRPr sz="4000">
                <a:solidFill>
                  <a:schemeClr val="bg1"/>
                </a:solidFill>
                <a:latin typeface="+mj-lt"/>
              </a:defRPr>
            </a:lvl5pPr>
          </a:lstStyle>
          <a:p>
            <a:pPr lvl="0"/>
            <a:r>
              <a:rPr lang="pt-PT" dirty="0"/>
              <a:t>Título</a:t>
            </a:r>
          </a:p>
        </p:txBody>
      </p:sp>
      <p:sp>
        <p:nvSpPr>
          <p:cNvPr id="73" name="Marcador de Posição do Texto 72"/>
          <p:cNvSpPr>
            <a:spLocks noGrp="1"/>
          </p:cNvSpPr>
          <p:nvPr>
            <p:ph type="body" sz="quarter" idx="25" hasCustomPrompt="1"/>
          </p:nvPr>
        </p:nvSpPr>
        <p:spPr>
          <a:xfrm>
            <a:off x="1352453" y="35406110"/>
            <a:ext cx="14573352" cy="2286016"/>
          </a:xfrm>
          <a:prstGeom prst="rect">
            <a:avLst/>
          </a:prstGeom>
        </p:spPr>
        <p:txBody>
          <a:bodyPr/>
          <a:lstStyle>
            <a:lvl1pPr>
              <a:buNone/>
              <a:defRPr sz="3400">
                <a:solidFill>
                  <a:schemeClr val="bg1"/>
                </a:solidFill>
              </a:defRPr>
            </a:lvl1pPr>
            <a:lvl2pPr>
              <a:defRPr sz="3400">
                <a:solidFill>
                  <a:schemeClr val="bg1"/>
                </a:solidFill>
              </a:defRPr>
            </a:lvl2pPr>
            <a:lvl3pPr>
              <a:defRPr sz="3400">
                <a:solidFill>
                  <a:schemeClr val="bg1"/>
                </a:solidFill>
              </a:defRPr>
            </a:lvl3pPr>
            <a:lvl4pPr>
              <a:defRPr sz="3400">
                <a:solidFill>
                  <a:schemeClr val="bg1"/>
                </a:solidFill>
              </a:defRPr>
            </a:lvl4pPr>
            <a:lvl5pPr>
              <a:defRPr sz="3400">
                <a:solidFill>
                  <a:schemeClr val="bg1"/>
                </a:solidFill>
              </a:defRPr>
            </a:lvl5pPr>
          </a:lstStyle>
          <a:p>
            <a:pPr lvl="0"/>
            <a:r>
              <a:rPr lang="pt-PT" dirty="0"/>
              <a:t>Texto</a:t>
            </a:r>
          </a:p>
        </p:txBody>
      </p:sp>
      <p:sp>
        <p:nvSpPr>
          <p:cNvPr id="75" name="Marcador de Posição de Conteúdo 74"/>
          <p:cNvSpPr>
            <a:spLocks noGrp="1"/>
          </p:cNvSpPr>
          <p:nvPr>
            <p:ph sz="quarter" idx="26" hasCustomPrompt="1"/>
          </p:nvPr>
        </p:nvSpPr>
        <p:spPr>
          <a:xfrm>
            <a:off x="1423988" y="38620701"/>
            <a:ext cx="13001625" cy="357310"/>
          </a:xfrm>
          <a:prstGeom prst="rect">
            <a:avLst/>
          </a:prstGeom>
        </p:spPr>
        <p:txBody>
          <a:bodyPr/>
          <a:lstStyle>
            <a:lvl1pPr>
              <a:buNone/>
              <a:defRPr sz="1800">
                <a:solidFill>
                  <a:srgbClr val="BE2E2B"/>
                </a:solidFill>
                <a:latin typeface="+mj-lt"/>
              </a:defRPr>
            </a:lvl1pPr>
            <a:lvl2pPr>
              <a:defRPr sz="1800">
                <a:solidFill>
                  <a:srgbClr val="BE2E2B"/>
                </a:solidFill>
                <a:latin typeface="+mj-lt"/>
              </a:defRPr>
            </a:lvl2pPr>
            <a:lvl3pPr>
              <a:defRPr sz="1800">
                <a:solidFill>
                  <a:srgbClr val="BE2E2B"/>
                </a:solidFill>
                <a:latin typeface="+mj-lt"/>
              </a:defRPr>
            </a:lvl3pPr>
            <a:lvl4pPr>
              <a:defRPr sz="1800">
                <a:solidFill>
                  <a:srgbClr val="BE2E2B"/>
                </a:solidFill>
                <a:latin typeface="+mj-lt"/>
              </a:defRPr>
            </a:lvl4pPr>
            <a:lvl5pPr>
              <a:defRPr sz="1800">
                <a:solidFill>
                  <a:srgbClr val="BE2E2B"/>
                </a:solidFill>
                <a:latin typeface="+mj-lt"/>
              </a:defRPr>
            </a:lvl5pPr>
          </a:lstStyle>
          <a:p>
            <a:pPr lvl="0"/>
            <a:r>
              <a:rPr lang="pt-PT" dirty="0"/>
              <a:t>Título</a:t>
            </a:r>
          </a:p>
        </p:txBody>
      </p:sp>
      <p:sp>
        <p:nvSpPr>
          <p:cNvPr id="77" name="Marcador de Posição do Texto 76"/>
          <p:cNvSpPr>
            <a:spLocks noGrp="1"/>
          </p:cNvSpPr>
          <p:nvPr>
            <p:ph type="body" sz="quarter" idx="27" hasCustomPrompt="1"/>
          </p:nvPr>
        </p:nvSpPr>
        <p:spPr>
          <a:xfrm>
            <a:off x="1423988" y="38977888"/>
            <a:ext cx="13001625" cy="1714500"/>
          </a:xfrm>
          <a:prstGeom prst="rect">
            <a:avLst/>
          </a:prstGeom>
        </p:spPr>
        <p:txBody>
          <a:bodyPr/>
          <a:lstStyle>
            <a:lvl1pPr>
              <a:buNone/>
              <a:defRPr sz="1800">
                <a:solidFill>
                  <a:srgbClr val="663034"/>
                </a:solidFill>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Texto</a:t>
            </a:r>
          </a:p>
        </p:txBody>
      </p:sp>
      <p:sp>
        <p:nvSpPr>
          <p:cNvPr id="81" name="Marcador de Posição de Conteúdo 80"/>
          <p:cNvSpPr>
            <a:spLocks noGrp="1"/>
          </p:cNvSpPr>
          <p:nvPr>
            <p:ph sz="quarter" idx="28" hasCustomPrompt="1"/>
          </p:nvPr>
        </p:nvSpPr>
        <p:spPr>
          <a:xfrm>
            <a:off x="15854363" y="38692138"/>
            <a:ext cx="13001625" cy="285750"/>
          </a:xfrm>
          <a:prstGeom prst="rect">
            <a:avLst/>
          </a:prstGeom>
        </p:spPr>
        <p:txBody>
          <a:bodyPr/>
          <a:lstStyle>
            <a:lvl1pPr>
              <a:buNone/>
              <a:defRPr sz="1800">
                <a:solidFill>
                  <a:srgbClr val="BE2E2B"/>
                </a:solidFill>
                <a:latin typeface="+mj-lt"/>
              </a:defRPr>
            </a:lvl1pPr>
            <a:lvl2pPr>
              <a:defRPr sz="1800">
                <a:solidFill>
                  <a:srgbClr val="BE2E2B"/>
                </a:solidFill>
                <a:latin typeface="+mj-lt"/>
              </a:defRPr>
            </a:lvl2pPr>
            <a:lvl3pPr>
              <a:defRPr sz="1800">
                <a:solidFill>
                  <a:srgbClr val="BE2E2B"/>
                </a:solidFill>
                <a:latin typeface="+mj-lt"/>
              </a:defRPr>
            </a:lvl3pPr>
            <a:lvl4pPr>
              <a:defRPr sz="1800">
                <a:solidFill>
                  <a:srgbClr val="BE2E2B"/>
                </a:solidFill>
                <a:latin typeface="+mj-lt"/>
              </a:defRPr>
            </a:lvl4pPr>
            <a:lvl5pPr>
              <a:defRPr sz="1800">
                <a:solidFill>
                  <a:srgbClr val="BE2E2B"/>
                </a:solidFill>
                <a:latin typeface="+mj-lt"/>
              </a:defRPr>
            </a:lvl5pPr>
          </a:lstStyle>
          <a:p>
            <a:pPr lvl="0"/>
            <a:r>
              <a:rPr lang="pt-PT" dirty="0"/>
              <a:t>Título</a:t>
            </a:r>
          </a:p>
        </p:txBody>
      </p:sp>
      <p:sp>
        <p:nvSpPr>
          <p:cNvPr id="83" name="Marcador de Posição do Texto 82"/>
          <p:cNvSpPr>
            <a:spLocks noGrp="1"/>
          </p:cNvSpPr>
          <p:nvPr>
            <p:ph type="body" sz="quarter" idx="29" hasCustomPrompt="1"/>
          </p:nvPr>
        </p:nvSpPr>
        <p:spPr>
          <a:xfrm>
            <a:off x="15854363" y="38977888"/>
            <a:ext cx="13001625" cy="1714500"/>
          </a:xfrm>
          <a:prstGeom prst="rect">
            <a:avLst/>
          </a:prstGeom>
        </p:spPr>
        <p:txBody>
          <a:bodyPr/>
          <a:lstStyle>
            <a:lvl1pPr>
              <a:buNone/>
              <a:defRPr sz="1800">
                <a:solidFill>
                  <a:srgbClr val="663034"/>
                </a:solidFill>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Texto</a:t>
            </a:r>
          </a:p>
        </p:txBody>
      </p:sp>
      <p:sp>
        <p:nvSpPr>
          <p:cNvPr id="84" name="CaixaDeTexto 83"/>
          <p:cNvSpPr txBox="1"/>
          <p:nvPr userDrawn="1"/>
        </p:nvSpPr>
        <p:spPr>
          <a:xfrm>
            <a:off x="1352453" y="41433161"/>
            <a:ext cx="8001056" cy="830997"/>
          </a:xfrm>
          <a:prstGeom prst="rect">
            <a:avLst/>
          </a:prstGeom>
        </p:spPr>
        <p:txBody>
          <a:bodyPr wrap="square" rtlCol="0">
            <a:spAutoFit/>
          </a:bodyPr>
          <a:lstStyle/>
          <a:p>
            <a:pPr marL="0" marR="0" indent="0" algn="l" defTabSz="4176431" rtl="0" eaLnBrk="1" fontAlgn="auto" latinLnBrk="0" hangingPunct="1">
              <a:lnSpc>
                <a:spcPct val="100000"/>
              </a:lnSpc>
              <a:spcBef>
                <a:spcPct val="0"/>
              </a:spcBef>
              <a:spcAft>
                <a:spcPts val="0"/>
              </a:spcAft>
              <a:buClrTx/>
              <a:buSzTx/>
              <a:buFontTx/>
              <a:buNone/>
              <a:tabLst/>
            </a:pPr>
            <a:r>
              <a:rPr kumimoji="0" lang="pt-PT" sz="4800" b="0" i="0" u="none" strike="noStrike" kern="1200" cap="none" spc="0" normalizeH="0" baseline="0" noProof="0" dirty="0" err="1">
                <a:ln>
                  <a:noFill/>
                </a:ln>
                <a:solidFill>
                  <a:srgbClr val="663034"/>
                </a:solidFill>
                <a:effectLst/>
                <a:uLnTx/>
                <a:uFillTx/>
                <a:latin typeface="+mj-lt"/>
                <a:ea typeface="+mj-ea"/>
                <a:cs typeface="+mj-cs"/>
              </a:rPr>
              <a:t>www.sensetest.pt</a:t>
            </a:r>
            <a:endParaRPr kumimoji="0" lang="pt-PT" sz="4800" b="0" i="0" u="none" strike="noStrike" kern="1200" cap="none" spc="0" normalizeH="0" baseline="0" noProof="0" dirty="0">
              <a:ln>
                <a:noFill/>
              </a:ln>
              <a:solidFill>
                <a:srgbClr val="663034"/>
              </a:solidFill>
              <a:effectLst/>
              <a:uLnTx/>
              <a:uFillTx/>
              <a:latin typeface="+mj-lt"/>
              <a:ea typeface="+mj-ea"/>
              <a:cs typeface="+mj-cs"/>
            </a:endParaRPr>
          </a:p>
        </p:txBody>
      </p:sp>
      <p:sp>
        <p:nvSpPr>
          <p:cNvPr id="86" name="Marcador de Posição da Imagem 85"/>
          <p:cNvSpPr>
            <a:spLocks noGrp="1"/>
          </p:cNvSpPr>
          <p:nvPr>
            <p:ph type="pic" sz="quarter" idx="30"/>
          </p:nvPr>
        </p:nvSpPr>
        <p:spPr>
          <a:xfrm>
            <a:off x="1423988" y="23690278"/>
            <a:ext cx="17742576" cy="4357687"/>
          </a:xfrm>
          <a:prstGeom prst="rect">
            <a:avLst/>
          </a:prstGeom>
          <a:solidFill>
            <a:schemeClr val="bg1">
              <a:lumMod val="95000"/>
            </a:schemeClr>
          </a:solidFill>
        </p:spPr>
        <p:txBody>
          <a:bodyPr/>
          <a:lstStyle>
            <a:lvl1pPr>
              <a:defRPr sz="2400"/>
            </a:lvl1pPr>
          </a:lstStyle>
          <a:p>
            <a:endParaRPr lang="pt-PT"/>
          </a:p>
        </p:txBody>
      </p:sp>
      <p:sp>
        <p:nvSpPr>
          <p:cNvPr id="88" name="Marcador de Posição do Texto 87"/>
          <p:cNvSpPr>
            <a:spLocks noGrp="1"/>
          </p:cNvSpPr>
          <p:nvPr>
            <p:ph type="body" sz="quarter" idx="31" hasCustomPrompt="1"/>
          </p:nvPr>
        </p:nvSpPr>
        <p:spPr>
          <a:xfrm>
            <a:off x="1423988" y="28262271"/>
            <a:ext cx="1559665" cy="357229"/>
          </a:xfrm>
          <a:prstGeom prst="rect">
            <a:avLst/>
          </a:prstGeom>
        </p:spPr>
        <p:txBody>
          <a:bodyPr/>
          <a:lstStyle>
            <a:lvl1pPr>
              <a:buNone/>
              <a:defRPr sz="1800" baseline="0">
                <a:solidFill>
                  <a:srgbClr val="663034"/>
                </a:solidFill>
                <a:latin typeface="+mj-lt"/>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Figura 1:</a:t>
            </a:r>
          </a:p>
        </p:txBody>
      </p:sp>
      <p:sp>
        <p:nvSpPr>
          <p:cNvPr id="90" name="Marcador de Posição do Texto 89"/>
          <p:cNvSpPr>
            <a:spLocks noGrp="1"/>
          </p:cNvSpPr>
          <p:nvPr>
            <p:ph type="body" sz="quarter" idx="32" hasCustomPrompt="1"/>
          </p:nvPr>
        </p:nvSpPr>
        <p:spPr>
          <a:xfrm>
            <a:off x="2424024" y="28262271"/>
            <a:ext cx="16377886" cy="357187"/>
          </a:xfrm>
          <a:prstGeom prst="rect">
            <a:avLst/>
          </a:prstGeom>
        </p:spPr>
        <p:txBody>
          <a:bodyPr/>
          <a:lstStyle>
            <a:lvl1pPr>
              <a:buNone/>
              <a:defRPr sz="1800">
                <a:solidFill>
                  <a:srgbClr val="663034"/>
                </a:solidFill>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Legenda</a:t>
            </a:r>
          </a:p>
        </p:txBody>
      </p:sp>
      <p:sp>
        <p:nvSpPr>
          <p:cNvPr id="26" name="Marcador de Posição da Imagem 52"/>
          <p:cNvSpPr>
            <a:spLocks noGrp="1"/>
          </p:cNvSpPr>
          <p:nvPr>
            <p:ph type="pic" sz="quarter" idx="34"/>
          </p:nvPr>
        </p:nvSpPr>
        <p:spPr>
          <a:xfrm>
            <a:off x="16497309" y="35032060"/>
            <a:ext cx="2160000" cy="2160000"/>
          </a:xfrm>
          <a:prstGeom prst="rect">
            <a:avLst/>
          </a:prstGeom>
          <a:solidFill>
            <a:schemeClr val="bg1">
              <a:lumMod val="85000"/>
            </a:schemeClr>
          </a:solidFill>
        </p:spPr>
        <p:txBody>
          <a:bodyPr/>
          <a:lstStyle>
            <a:lvl1pPr>
              <a:defRPr sz="2400"/>
            </a:lvl1pPr>
          </a:lstStyle>
          <a:p>
            <a:endParaRPr lang="pt-PT" dirty="0"/>
          </a:p>
        </p:txBody>
      </p:sp>
      <p:sp>
        <p:nvSpPr>
          <p:cNvPr id="27" name="Marcador de Posição da Imagem 85"/>
          <p:cNvSpPr>
            <a:spLocks noGrp="1"/>
          </p:cNvSpPr>
          <p:nvPr>
            <p:ph type="pic" sz="quarter" idx="35"/>
          </p:nvPr>
        </p:nvSpPr>
        <p:spPr>
          <a:xfrm>
            <a:off x="20140648" y="18260959"/>
            <a:ext cx="8667588" cy="4357687"/>
          </a:xfrm>
          <a:prstGeom prst="rect">
            <a:avLst/>
          </a:prstGeom>
          <a:solidFill>
            <a:schemeClr val="bg1">
              <a:lumMod val="95000"/>
            </a:schemeClr>
          </a:solidFill>
        </p:spPr>
        <p:txBody>
          <a:bodyPr/>
          <a:lstStyle>
            <a:lvl1pPr>
              <a:defRPr sz="2400"/>
            </a:lvl1pPr>
          </a:lstStyle>
          <a:p>
            <a:endParaRPr lang="pt-PT"/>
          </a:p>
        </p:txBody>
      </p:sp>
      <p:sp>
        <p:nvSpPr>
          <p:cNvPr id="30" name="Marcador de Posição do Texto 87"/>
          <p:cNvSpPr>
            <a:spLocks noGrp="1"/>
          </p:cNvSpPr>
          <p:nvPr>
            <p:ph type="body" sz="quarter" idx="36" hasCustomPrompt="1"/>
          </p:nvPr>
        </p:nvSpPr>
        <p:spPr>
          <a:xfrm>
            <a:off x="20140647" y="22904460"/>
            <a:ext cx="1142911" cy="357229"/>
          </a:xfrm>
          <a:prstGeom prst="rect">
            <a:avLst/>
          </a:prstGeom>
        </p:spPr>
        <p:txBody>
          <a:bodyPr/>
          <a:lstStyle>
            <a:lvl1pPr>
              <a:buNone/>
              <a:defRPr sz="1800" baseline="0">
                <a:solidFill>
                  <a:srgbClr val="663034"/>
                </a:solidFill>
                <a:latin typeface="+mj-lt"/>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Figura 1:</a:t>
            </a:r>
          </a:p>
        </p:txBody>
      </p:sp>
      <p:sp>
        <p:nvSpPr>
          <p:cNvPr id="31" name="Marcador de Posição do Texto 89"/>
          <p:cNvSpPr>
            <a:spLocks noGrp="1"/>
          </p:cNvSpPr>
          <p:nvPr>
            <p:ph type="body" sz="quarter" idx="37" hasCustomPrompt="1"/>
          </p:nvPr>
        </p:nvSpPr>
        <p:spPr>
          <a:xfrm>
            <a:off x="21140683" y="22904460"/>
            <a:ext cx="7643962" cy="357187"/>
          </a:xfrm>
          <a:prstGeom prst="rect">
            <a:avLst/>
          </a:prstGeom>
        </p:spPr>
        <p:txBody>
          <a:bodyPr/>
          <a:lstStyle>
            <a:lvl1pPr>
              <a:buNone/>
              <a:defRPr sz="1800">
                <a:solidFill>
                  <a:srgbClr val="663034"/>
                </a:solidFill>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Legenda</a:t>
            </a:r>
          </a:p>
        </p:txBody>
      </p:sp>
      <p:sp>
        <p:nvSpPr>
          <p:cNvPr id="32" name="Marcador de Posição da Imagem 68"/>
          <p:cNvSpPr>
            <a:spLocks noGrp="1"/>
          </p:cNvSpPr>
          <p:nvPr>
            <p:ph type="pic" sz="quarter" idx="38"/>
          </p:nvPr>
        </p:nvSpPr>
        <p:spPr>
          <a:xfrm>
            <a:off x="13225449" y="41192588"/>
            <a:ext cx="2880000" cy="1440000"/>
          </a:xfrm>
          <a:prstGeom prst="rect">
            <a:avLst/>
          </a:prstGeom>
          <a:solidFill>
            <a:schemeClr val="bg1">
              <a:lumMod val="85000"/>
            </a:schemeClr>
          </a:solidFill>
        </p:spPr>
        <p:txBody>
          <a:bodyPr/>
          <a:lstStyle>
            <a:lvl1pPr>
              <a:defRPr sz="2400"/>
            </a:lvl1pPr>
          </a:lstStyle>
          <a:p>
            <a:endParaRPr lang="pt-PT"/>
          </a:p>
        </p:txBody>
      </p:sp>
      <p:sp>
        <p:nvSpPr>
          <p:cNvPr id="33" name="Marcador de Posição da Imagem 68"/>
          <p:cNvSpPr>
            <a:spLocks noGrp="1"/>
          </p:cNvSpPr>
          <p:nvPr>
            <p:ph type="pic" sz="quarter" idx="39"/>
          </p:nvPr>
        </p:nvSpPr>
        <p:spPr>
          <a:xfrm>
            <a:off x="16383009" y="41192588"/>
            <a:ext cx="2880000" cy="1440000"/>
          </a:xfrm>
          <a:prstGeom prst="rect">
            <a:avLst/>
          </a:prstGeom>
          <a:solidFill>
            <a:schemeClr val="bg1">
              <a:lumMod val="85000"/>
            </a:schemeClr>
          </a:solidFill>
        </p:spPr>
        <p:txBody>
          <a:bodyPr/>
          <a:lstStyle>
            <a:lvl1pPr>
              <a:defRPr sz="2400"/>
            </a:lvl1pPr>
          </a:lstStyle>
          <a:p>
            <a:endParaRPr lang="pt-PT"/>
          </a:p>
        </p:txBody>
      </p:sp>
      <p:sp>
        <p:nvSpPr>
          <p:cNvPr id="34" name="Marcador de Posição da Imagem 68"/>
          <p:cNvSpPr>
            <a:spLocks noGrp="1"/>
          </p:cNvSpPr>
          <p:nvPr>
            <p:ph type="pic" sz="quarter" idx="40"/>
          </p:nvPr>
        </p:nvSpPr>
        <p:spPr>
          <a:xfrm>
            <a:off x="19540569" y="41192588"/>
            <a:ext cx="2880000" cy="1440000"/>
          </a:xfrm>
          <a:prstGeom prst="rect">
            <a:avLst/>
          </a:prstGeom>
          <a:solidFill>
            <a:schemeClr val="bg1">
              <a:lumMod val="85000"/>
            </a:schemeClr>
          </a:solidFill>
        </p:spPr>
        <p:txBody>
          <a:bodyPr/>
          <a:lstStyle>
            <a:lvl1pPr>
              <a:defRPr sz="2400"/>
            </a:lvl1pPr>
          </a:lstStyle>
          <a:p>
            <a:endParaRPr lang="pt-PT"/>
          </a:p>
        </p:txBody>
      </p:sp>
      <p:sp>
        <p:nvSpPr>
          <p:cNvPr id="35" name="Marcador de Posição da Imagem 68"/>
          <p:cNvSpPr>
            <a:spLocks noGrp="1"/>
          </p:cNvSpPr>
          <p:nvPr>
            <p:ph type="pic" sz="quarter" idx="41"/>
          </p:nvPr>
        </p:nvSpPr>
        <p:spPr>
          <a:xfrm>
            <a:off x="22698129" y="41192588"/>
            <a:ext cx="2880000" cy="1440000"/>
          </a:xfrm>
          <a:prstGeom prst="rect">
            <a:avLst/>
          </a:prstGeom>
          <a:solidFill>
            <a:schemeClr val="bg1">
              <a:lumMod val="85000"/>
            </a:schemeClr>
          </a:solidFill>
        </p:spPr>
        <p:txBody>
          <a:bodyPr/>
          <a:lstStyle>
            <a:lvl1pPr>
              <a:defRPr sz="2400"/>
            </a:lvl1pPr>
          </a:lstStyle>
          <a:p>
            <a:endParaRPr lang="pt-PT"/>
          </a:p>
        </p:txBody>
      </p:sp>
      <p:sp>
        <p:nvSpPr>
          <p:cNvPr id="36" name="Marcador de Posição da Imagem 68"/>
          <p:cNvSpPr>
            <a:spLocks noGrp="1"/>
          </p:cNvSpPr>
          <p:nvPr>
            <p:ph type="pic" sz="quarter" idx="42"/>
          </p:nvPr>
        </p:nvSpPr>
        <p:spPr>
          <a:xfrm>
            <a:off x="25855687" y="41192588"/>
            <a:ext cx="2880000" cy="1440000"/>
          </a:xfrm>
          <a:prstGeom prst="rect">
            <a:avLst/>
          </a:prstGeom>
          <a:solidFill>
            <a:schemeClr val="bg1">
              <a:lumMod val="85000"/>
            </a:schemeClr>
          </a:solidFill>
        </p:spPr>
        <p:txBody>
          <a:bodyPr/>
          <a:lstStyle>
            <a:lvl1pPr>
              <a:defRPr sz="2400"/>
            </a:lvl1pPr>
          </a:lstStyle>
          <a:p>
            <a:endParaRPr lang="pt-PT"/>
          </a:p>
        </p:txBody>
      </p:sp>
      <p:pic>
        <p:nvPicPr>
          <p:cNvPr id="39" name="Imagem 38" descr="sensetest (4).png"/>
          <p:cNvPicPr>
            <a:picLocks noChangeAspect="1"/>
          </p:cNvPicPr>
          <p:nvPr userDrawn="1"/>
        </p:nvPicPr>
        <p:blipFill>
          <a:blip r:embed="rId3"/>
          <a:stretch>
            <a:fillRect/>
          </a:stretch>
        </p:blipFill>
        <p:spPr>
          <a:xfrm>
            <a:off x="20855027" y="5950457"/>
            <a:ext cx="7920000" cy="1880585"/>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ayout_Poster Cientifico_SenseTest">
    <p:spTree>
      <p:nvGrpSpPr>
        <p:cNvPr id="1" name=""/>
        <p:cNvGrpSpPr/>
        <p:nvPr/>
      </p:nvGrpSpPr>
      <p:grpSpPr>
        <a:xfrm>
          <a:off x="0" y="0"/>
          <a:ext cx="0" cy="0"/>
          <a:chOff x="0" y="0"/>
          <a:chExt cx="0" cy="0"/>
        </a:xfrm>
      </p:grpSpPr>
      <p:sp>
        <p:nvSpPr>
          <p:cNvPr id="2" name="Título 1"/>
          <p:cNvSpPr>
            <a:spLocks noGrp="1"/>
          </p:cNvSpPr>
          <p:nvPr>
            <p:ph type="ctrTitle" hasCustomPrompt="1"/>
          </p:nvPr>
        </p:nvSpPr>
        <p:spPr>
          <a:xfrm>
            <a:off x="1352453" y="6187968"/>
            <a:ext cx="27575068" cy="2286015"/>
          </a:xfrm>
          <a:prstGeom prst="rect">
            <a:avLst/>
          </a:prstGeom>
        </p:spPr>
        <p:txBody>
          <a:bodyPr/>
          <a:lstStyle>
            <a:lvl1pPr algn="l">
              <a:defRPr sz="6200">
                <a:solidFill>
                  <a:schemeClr val="bg1"/>
                </a:solidFill>
              </a:defRPr>
            </a:lvl1pPr>
          </a:lstStyle>
          <a:p>
            <a:r>
              <a:rPr lang="pt-PT" dirty="0"/>
              <a:t>TITULO PRINCIPAL </a:t>
            </a:r>
            <a:br>
              <a:rPr lang="pt-PT" dirty="0"/>
            </a:br>
            <a:r>
              <a:rPr lang="pt-PT" dirty="0"/>
              <a:t>+/- 126 CARACTERES	</a:t>
            </a:r>
          </a:p>
        </p:txBody>
      </p:sp>
      <p:sp>
        <p:nvSpPr>
          <p:cNvPr id="42" name="Rectangle 3"/>
          <p:cNvSpPr>
            <a:spLocks noGrp="1" noChangeArrowheads="1"/>
          </p:cNvSpPr>
          <p:nvPr>
            <p:ph type="subTitle" idx="1" hasCustomPrompt="1"/>
          </p:nvPr>
        </p:nvSpPr>
        <p:spPr>
          <a:xfrm>
            <a:off x="1352453" y="8545422"/>
            <a:ext cx="27575068" cy="714380"/>
          </a:xfrm>
          <a:prstGeom prst="rect">
            <a:avLst/>
          </a:prstGeom>
        </p:spPr>
        <p:txBody>
          <a:bodyPr/>
          <a:lstStyle>
            <a:lvl1pPr marL="0" indent="0" algn="l">
              <a:buFontTx/>
              <a:buNone/>
              <a:defRPr sz="3600">
                <a:solidFill>
                  <a:schemeClr val="bg1"/>
                </a:solidFill>
                <a:latin typeface="+mj-lt"/>
              </a:defRPr>
            </a:lvl1pPr>
          </a:lstStyle>
          <a:p>
            <a:r>
              <a:rPr lang="en-US" dirty="0" err="1"/>
              <a:t>Autores</a:t>
            </a:r>
            <a:endParaRPr lang="en-US" dirty="0"/>
          </a:p>
        </p:txBody>
      </p:sp>
      <p:sp>
        <p:nvSpPr>
          <p:cNvPr id="47" name="Marcador de Posição de Conteúdo 46"/>
          <p:cNvSpPr>
            <a:spLocks noGrp="1"/>
          </p:cNvSpPr>
          <p:nvPr>
            <p:ph sz="quarter" idx="13" hasCustomPrompt="1"/>
          </p:nvPr>
        </p:nvSpPr>
        <p:spPr>
          <a:xfrm>
            <a:off x="1423891" y="10545686"/>
            <a:ext cx="19502574" cy="928662"/>
          </a:xfrm>
          <a:prstGeom prst="rect">
            <a:avLst/>
          </a:prstGeom>
        </p:spPr>
        <p:txBody>
          <a:bodyPr/>
          <a:lstStyle>
            <a:lvl1pPr>
              <a:buNone/>
              <a:defRPr sz="4600">
                <a:solidFill>
                  <a:schemeClr val="bg1"/>
                </a:solidFill>
                <a:latin typeface="+mj-lt"/>
              </a:defRPr>
            </a:lvl1pPr>
          </a:lstStyle>
          <a:p>
            <a:pPr lvl="0"/>
            <a:r>
              <a:rPr lang="pt-PT" dirty="0"/>
              <a:t>Título</a:t>
            </a:r>
          </a:p>
        </p:txBody>
      </p:sp>
      <p:sp>
        <p:nvSpPr>
          <p:cNvPr id="49" name="Marcador de Posição do Texto 48"/>
          <p:cNvSpPr>
            <a:spLocks noGrp="1"/>
          </p:cNvSpPr>
          <p:nvPr>
            <p:ph type="body" sz="quarter" idx="14" hasCustomPrompt="1"/>
          </p:nvPr>
        </p:nvSpPr>
        <p:spPr>
          <a:xfrm>
            <a:off x="1423988" y="11474380"/>
            <a:ext cx="19502437" cy="2357454"/>
          </a:xfrm>
          <a:prstGeom prst="rect">
            <a:avLst/>
          </a:prstGeom>
        </p:spPr>
        <p:txBody>
          <a:bodyPr/>
          <a:lstStyle>
            <a:lvl1pPr>
              <a:buNone/>
              <a:defRPr sz="3400">
                <a:solidFill>
                  <a:schemeClr val="bg1"/>
                </a:solidFill>
              </a:defRPr>
            </a:lvl1pPr>
          </a:lstStyle>
          <a:p>
            <a:pPr lvl="0"/>
            <a:r>
              <a:rPr lang="pt-PT" dirty="0"/>
              <a:t>Texto</a:t>
            </a:r>
          </a:p>
          <a:p>
            <a:pPr lvl="0"/>
            <a:r>
              <a:rPr lang="pt-PT" dirty="0"/>
              <a:t>+/- 412 caracteres</a:t>
            </a:r>
          </a:p>
          <a:p>
            <a:pPr lvl="0"/>
            <a:r>
              <a:rPr lang="pt-PT" dirty="0"/>
              <a:t>4 linhas de texto</a:t>
            </a:r>
          </a:p>
        </p:txBody>
      </p:sp>
      <p:sp>
        <p:nvSpPr>
          <p:cNvPr id="51" name="Marcador de Posição do Texto 50"/>
          <p:cNvSpPr>
            <a:spLocks noGrp="1"/>
          </p:cNvSpPr>
          <p:nvPr>
            <p:ph type="body" sz="quarter" idx="15" hasCustomPrompt="1"/>
          </p:nvPr>
        </p:nvSpPr>
        <p:spPr>
          <a:xfrm>
            <a:off x="22355271" y="34191630"/>
            <a:ext cx="6500812" cy="1357322"/>
          </a:xfrm>
          <a:prstGeom prst="rect">
            <a:avLst/>
          </a:prstGeom>
        </p:spPr>
        <p:txBody>
          <a:bodyPr/>
          <a:lstStyle>
            <a:lvl1pPr>
              <a:buNone/>
              <a:defRPr sz="1800" baseline="0">
                <a:solidFill>
                  <a:srgbClr val="663034"/>
                </a:solidFill>
              </a:defRPr>
            </a:lvl1pPr>
            <a:lvl2pPr>
              <a:defRPr sz="1800"/>
            </a:lvl2pPr>
            <a:lvl3pPr>
              <a:defRPr sz="1800"/>
            </a:lvl3pPr>
            <a:lvl4pPr>
              <a:defRPr sz="1800"/>
            </a:lvl4pPr>
            <a:lvl5pPr>
              <a:defRPr sz="1800"/>
            </a:lvl5pPr>
          </a:lstStyle>
          <a:p>
            <a:pPr lvl="0"/>
            <a:r>
              <a:rPr lang="pt-PT" dirty="0"/>
              <a:t>Notas sobre os autores</a:t>
            </a:r>
          </a:p>
        </p:txBody>
      </p:sp>
      <p:sp>
        <p:nvSpPr>
          <p:cNvPr id="53" name="Marcador de Posição da Imagem 52"/>
          <p:cNvSpPr>
            <a:spLocks noGrp="1"/>
          </p:cNvSpPr>
          <p:nvPr>
            <p:ph type="pic" sz="quarter" idx="16"/>
          </p:nvPr>
        </p:nvSpPr>
        <p:spPr>
          <a:xfrm>
            <a:off x="22355271" y="35763300"/>
            <a:ext cx="6500812" cy="2286000"/>
          </a:xfrm>
          <a:prstGeom prst="rect">
            <a:avLst/>
          </a:prstGeom>
          <a:solidFill>
            <a:schemeClr val="bg1">
              <a:lumMod val="85000"/>
            </a:schemeClr>
          </a:solidFill>
        </p:spPr>
        <p:txBody>
          <a:bodyPr/>
          <a:lstStyle>
            <a:lvl1pPr>
              <a:defRPr sz="2400"/>
            </a:lvl1pPr>
          </a:lstStyle>
          <a:p>
            <a:endParaRPr lang="pt-PT" dirty="0"/>
          </a:p>
        </p:txBody>
      </p:sp>
      <p:sp>
        <p:nvSpPr>
          <p:cNvPr id="57" name="Marcador de Posição de Conteúdo 56"/>
          <p:cNvSpPr>
            <a:spLocks noGrp="1"/>
          </p:cNvSpPr>
          <p:nvPr>
            <p:ph sz="quarter" idx="18" hasCustomPrompt="1"/>
          </p:nvPr>
        </p:nvSpPr>
        <p:spPr>
          <a:xfrm>
            <a:off x="1423988" y="14546245"/>
            <a:ext cx="12930187" cy="785813"/>
          </a:xfrm>
          <a:prstGeom prst="rect">
            <a:avLst/>
          </a:prstGeom>
        </p:spPr>
        <p:txBody>
          <a:bodyPr/>
          <a:lstStyle>
            <a:lvl1pPr>
              <a:buNone/>
              <a:defRPr sz="4000">
                <a:solidFill>
                  <a:srgbClr val="BE2E2B"/>
                </a:solidFill>
                <a:latin typeface="+mj-lt"/>
              </a:defRPr>
            </a:lvl1pPr>
            <a:lvl2pPr>
              <a:defRPr sz="4000">
                <a:solidFill>
                  <a:srgbClr val="BE2E2B"/>
                </a:solidFill>
                <a:latin typeface="+mj-lt"/>
              </a:defRPr>
            </a:lvl2pPr>
            <a:lvl3pPr>
              <a:defRPr sz="4000">
                <a:solidFill>
                  <a:srgbClr val="BE2E2B"/>
                </a:solidFill>
                <a:latin typeface="+mj-lt"/>
              </a:defRPr>
            </a:lvl3pPr>
            <a:lvl4pPr>
              <a:defRPr sz="4000">
                <a:solidFill>
                  <a:srgbClr val="BE2E2B"/>
                </a:solidFill>
                <a:latin typeface="+mj-lt"/>
              </a:defRPr>
            </a:lvl4pPr>
            <a:lvl5pPr>
              <a:defRPr sz="4000">
                <a:solidFill>
                  <a:srgbClr val="BE2E2B"/>
                </a:solidFill>
                <a:latin typeface="+mj-lt"/>
              </a:defRPr>
            </a:lvl5pPr>
          </a:lstStyle>
          <a:p>
            <a:pPr lvl="0"/>
            <a:r>
              <a:rPr lang="pt-PT" dirty="0"/>
              <a:t>Titulo</a:t>
            </a:r>
          </a:p>
        </p:txBody>
      </p:sp>
      <p:sp>
        <p:nvSpPr>
          <p:cNvPr id="59" name="Marcador de Posição do Texto 58"/>
          <p:cNvSpPr>
            <a:spLocks noGrp="1"/>
          </p:cNvSpPr>
          <p:nvPr>
            <p:ph type="body" sz="quarter" idx="19" hasCustomPrompt="1"/>
          </p:nvPr>
        </p:nvSpPr>
        <p:spPr>
          <a:xfrm>
            <a:off x="1423988" y="15689245"/>
            <a:ext cx="12930187" cy="571481"/>
          </a:xfrm>
          <a:prstGeom prst="rect">
            <a:avLst/>
          </a:prstGeom>
        </p:spPr>
        <p:txBody>
          <a:bodyPr/>
          <a:lstStyle>
            <a:lvl1pPr>
              <a:buNone/>
              <a:defRPr sz="3400">
                <a:solidFill>
                  <a:srgbClr val="BE2E2B"/>
                </a:solidFill>
                <a:latin typeface="+mj-lt"/>
              </a:defRPr>
            </a:lvl1pPr>
            <a:lvl2pPr>
              <a:defRPr sz="3400">
                <a:solidFill>
                  <a:srgbClr val="663034"/>
                </a:solidFill>
              </a:defRPr>
            </a:lvl2pPr>
            <a:lvl3pPr>
              <a:defRPr sz="3400">
                <a:solidFill>
                  <a:srgbClr val="663034"/>
                </a:solidFill>
              </a:defRPr>
            </a:lvl3pPr>
            <a:lvl4pPr>
              <a:defRPr sz="3400">
                <a:solidFill>
                  <a:srgbClr val="663034"/>
                </a:solidFill>
              </a:defRPr>
            </a:lvl4pPr>
            <a:lvl5pPr>
              <a:defRPr sz="3400">
                <a:solidFill>
                  <a:srgbClr val="663034"/>
                </a:solidFill>
              </a:defRPr>
            </a:lvl5pPr>
          </a:lstStyle>
          <a:p>
            <a:pPr lvl="0"/>
            <a:r>
              <a:rPr lang="pt-PT" dirty="0" err="1"/>
              <a:t>Sub-titulo</a:t>
            </a:r>
            <a:endParaRPr lang="pt-PT" dirty="0"/>
          </a:p>
        </p:txBody>
      </p:sp>
      <p:sp>
        <p:nvSpPr>
          <p:cNvPr id="61" name="Marcador de Posição do Texto 60"/>
          <p:cNvSpPr>
            <a:spLocks noGrp="1"/>
          </p:cNvSpPr>
          <p:nvPr>
            <p:ph type="body" sz="quarter" idx="20" hasCustomPrompt="1"/>
          </p:nvPr>
        </p:nvSpPr>
        <p:spPr>
          <a:xfrm>
            <a:off x="1423988" y="16475058"/>
            <a:ext cx="12930187" cy="3214687"/>
          </a:xfrm>
          <a:prstGeom prst="rect">
            <a:avLst/>
          </a:prstGeom>
        </p:spPr>
        <p:txBody>
          <a:bodyPr/>
          <a:lstStyle>
            <a:lvl1pPr>
              <a:buNone/>
              <a:defRPr sz="3400">
                <a:solidFill>
                  <a:srgbClr val="663034"/>
                </a:solidFill>
                <a:latin typeface="+mn-lt"/>
              </a:defRPr>
            </a:lvl1pPr>
            <a:lvl2pPr>
              <a:defRPr sz="3400">
                <a:solidFill>
                  <a:srgbClr val="663034"/>
                </a:solidFill>
                <a:latin typeface="+mn-lt"/>
              </a:defRPr>
            </a:lvl2pPr>
            <a:lvl3pPr>
              <a:defRPr sz="3400">
                <a:solidFill>
                  <a:srgbClr val="663034"/>
                </a:solidFill>
                <a:latin typeface="+mn-lt"/>
              </a:defRPr>
            </a:lvl3pPr>
            <a:lvl4pPr>
              <a:defRPr sz="3400">
                <a:solidFill>
                  <a:srgbClr val="663034"/>
                </a:solidFill>
                <a:latin typeface="+mn-lt"/>
              </a:defRPr>
            </a:lvl4pPr>
            <a:lvl5pPr>
              <a:defRPr sz="3400">
                <a:solidFill>
                  <a:srgbClr val="663034"/>
                </a:solidFill>
                <a:latin typeface="+mn-lt"/>
              </a:defRPr>
            </a:lvl5pPr>
          </a:lstStyle>
          <a:p>
            <a:pPr lvl="0"/>
            <a:r>
              <a:rPr lang="pt-PT" dirty="0"/>
              <a:t>Texto</a:t>
            </a:r>
          </a:p>
        </p:txBody>
      </p:sp>
      <p:sp>
        <p:nvSpPr>
          <p:cNvPr id="63" name="Marcador de Posição de Conteúdo 62"/>
          <p:cNvSpPr>
            <a:spLocks noGrp="1"/>
          </p:cNvSpPr>
          <p:nvPr>
            <p:ph sz="quarter" idx="21" hasCustomPrompt="1"/>
          </p:nvPr>
        </p:nvSpPr>
        <p:spPr>
          <a:xfrm>
            <a:off x="15854363" y="14546245"/>
            <a:ext cx="12858750" cy="714375"/>
          </a:xfrm>
          <a:prstGeom prst="rect">
            <a:avLst/>
          </a:prstGeom>
        </p:spPr>
        <p:txBody>
          <a:bodyPr/>
          <a:lstStyle>
            <a:lvl1pPr>
              <a:buNone/>
              <a:defRPr sz="4000">
                <a:solidFill>
                  <a:srgbClr val="BE2E2B"/>
                </a:solidFill>
                <a:latin typeface="+mj-lt"/>
              </a:defRPr>
            </a:lvl1pPr>
            <a:lvl2pPr>
              <a:defRPr sz="4000">
                <a:solidFill>
                  <a:srgbClr val="BE2E2B"/>
                </a:solidFill>
                <a:latin typeface="+mj-lt"/>
              </a:defRPr>
            </a:lvl2pPr>
            <a:lvl3pPr>
              <a:defRPr sz="4000">
                <a:solidFill>
                  <a:srgbClr val="BE2E2B"/>
                </a:solidFill>
                <a:latin typeface="+mj-lt"/>
              </a:defRPr>
            </a:lvl3pPr>
            <a:lvl4pPr>
              <a:defRPr sz="4000">
                <a:solidFill>
                  <a:srgbClr val="BE2E2B"/>
                </a:solidFill>
                <a:latin typeface="+mj-lt"/>
              </a:defRPr>
            </a:lvl4pPr>
            <a:lvl5pPr>
              <a:defRPr sz="4000">
                <a:solidFill>
                  <a:srgbClr val="BE2E2B"/>
                </a:solidFill>
                <a:latin typeface="+mj-lt"/>
              </a:defRPr>
            </a:lvl5pPr>
          </a:lstStyle>
          <a:p>
            <a:pPr lvl="0"/>
            <a:r>
              <a:rPr lang="pt-PT" dirty="0"/>
              <a:t>Título</a:t>
            </a:r>
          </a:p>
        </p:txBody>
      </p:sp>
      <p:sp>
        <p:nvSpPr>
          <p:cNvPr id="65" name="Marcador de Posição do Texto 64"/>
          <p:cNvSpPr>
            <a:spLocks noGrp="1"/>
          </p:cNvSpPr>
          <p:nvPr>
            <p:ph type="body" sz="quarter" idx="22" hasCustomPrompt="1"/>
          </p:nvPr>
        </p:nvSpPr>
        <p:spPr>
          <a:xfrm>
            <a:off x="15854363" y="15617808"/>
            <a:ext cx="12930187" cy="4000500"/>
          </a:xfrm>
          <a:prstGeom prst="rect">
            <a:avLst/>
          </a:prstGeom>
        </p:spPr>
        <p:txBody>
          <a:bodyPr/>
          <a:lstStyle>
            <a:lvl1pPr>
              <a:buNone/>
              <a:defRPr sz="3400">
                <a:solidFill>
                  <a:srgbClr val="663034"/>
                </a:solidFill>
              </a:defRPr>
            </a:lvl1pPr>
            <a:lvl2pPr>
              <a:defRPr sz="3400">
                <a:solidFill>
                  <a:srgbClr val="663034"/>
                </a:solidFill>
              </a:defRPr>
            </a:lvl2pPr>
            <a:lvl3pPr>
              <a:defRPr sz="3400">
                <a:solidFill>
                  <a:srgbClr val="663034"/>
                </a:solidFill>
              </a:defRPr>
            </a:lvl3pPr>
            <a:lvl4pPr>
              <a:defRPr sz="3400">
                <a:solidFill>
                  <a:srgbClr val="663034"/>
                </a:solidFill>
              </a:defRPr>
            </a:lvl4pPr>
            <a:lvl5pPr>
              <a:defRPr sz="3400">
                <a:solidFill>
                  <a:srgbClr val="663034"/>
                </a:solidFill>
              </a:defRPr>
            </a:lvl5pPr>
          </a:lstStyle>
          <a:p>
            <a:pPr lvl="0"/>
            <a:r>
              <a:rPr lang="pt-PT" dirty="0"/>
              <a:t>Texto</a:t>
            </a:r>
          </a:p>
        </p:txBody>
      </p:sp>
      <p:sp>
        <p:nvSpPr>
          <p:cNvPr id="69" name="Marcador de Posição da Imagem 68"/>
          <p:cNvSpPr>
            <a:spLocks noGrp="1"/>
          </p:cNvSpPr>
          <p:nvPr>
            <p:ph type="pic" sz="quarter" idx="23"/>
          </p:nvPr>
        </p:nvSpPr>
        <p:spPr>
          <a:xfrm>
            <a:off x="10067889" y="41192588"/>
            <a:ext cx="2880000" cy="1440000"/>
          </a:xfrm>
          <a:prstGeom prst="rect">
            <a:avLst/>
          </a:prstGeom>
          <a:solidFill>
            <a:schemeClr val="bg1">
              <a:lumMod val="85000"/>
            </a:schemeClr>
          </a:solidFill>
        </p:spPr>
        <p:txBody>
          <a:bodyPr/>
          <a:lstStyle>
            <a:lvl1pPr>
              <a:defRPr sz="2400"/>
            </a:lvl1pPr>
          </a:lstStyle>
          <a:p>
            <a:endParaRPr lang="pt-PT"/>
          </a:p>
        </p:txBody>
      </p:sp>
      <p:sp>
        <p:nvSpPr>
          <p:cNvPr id="71" name="Marcador de Posição de Conteúdo 70"/>
          <p:cNvSpPr>
            <a:spLocks noGrp="1"/>
          </p:cNvSpPr>
          <p:nvPr>
            <p:ph sz="quarter" idx="24" hasCustomPrompt="1"/>
          </p:nvPr>
        </p:nvSpPr>
        <p:spPr>
          <a:xfrm>
            <a:off x="1352453" y="34548854"/>
            <a:ext cx="16716492" cy="714375"/>
          </a:xfrm>
          <a:prstGeom prst="rect">
            <a:avLst/>
          </a:prstGeom>
        </p:spPr>
        <p:txBody>
          <a:bodyPr/>
          <a:lstStyle>
            <a:lvl1pPr>
              <a:buNone/>
              <a:defRPr sz="4000">
                <a:solidFill>
                  <a:schemeClr val="bg1"/>
                </a:solidFill>
                <a:latin typeface="+mj-lt"/>
              </a:defRPr>
            </a:lvl1pPr>
            <a:lvl2pPr>
              <a:defRPr sz="4000">
                <a:solidFill>
                  <a:schemeClr val="bg1"/>
                </a:solidFill>
                <a:latin typeface="+mj-lt"/>
              </a:defRPr>
            </a:lvl2pPr>
            <a:lvl3pPr>
              <a:defRPr sz="4000">
                <a:solidFill>
                  <a:schemeClr val="bg1"/>
                </a:solidFill>
                <a:latin typeface="+mj-lt"/>
              </a:defRPr>
            </a:lvl3pPr>
            <a:lvl4pPr>
              <a:defRPr sz="4000">
                <a:solidFill>
                  <a:schemeClr val="bg1"/>
                </a:solidFill>
                <a:latin typeface="+mj-lt"/>
              </a:defRPr>
            </a:lvl4pPr>
            <a:lvl5pPr>
              <a:defRPr sz="4000">
                <a:solidFill>
                  <a:schemeClr val="bg1"/>
                </a:solidFill>
                <a:latin typeface="+mj-lt"/>
              </a:defRPr>
            </a:lvl5pPr>
          </a:lstStyle>
          <a:p>
            <a:pPr lvl="0"/>
            <a:r>
              <a:rPr lang="pt-PT" dirty="0"/>
              <a:t>Título</a:t>
            </a:r>
          </a:p>
        </p:txBody>
      </p:sp>
      <p:sp>
        <p:nvSpPr>
          <p:cNvPr id="73" name="Marcador de Posição do Texto 72"/>
          <p:cNvSpPr>
            <a:spLocks noGrp="1"/>
          </p:cNvSpPr>
          <p:nvPr>
            <p:ph type="body" sz="quarter" idx="25" hasCustomPrompt="1"/>
          </p:nvPr>
        </p:nvSpPr>
        <p:spPr>
          <a:xfrm>
            <a:off x="1352453" y="35406110"/>
            <a:ext cx="16716492" cy="2286016"/>
          </a:xfrm>
          <a:prstGeom prst="rect">
            <a:avLst/>
          </a:prstGeom>
        </p:spPr>
        <p:txBody>
          <a:bodyPr/>
          <a:lstStyle>
            <a:lvl1pPr>
              <a:buNone/>
              <a:defRPr sz="3400">
                <a:solidFill>
                  <a:schemeClr val="bg1"/>
                </a:solidFill>
              </a:defRPr>
            </a:lvl1pPr>
            <a:lvl2pPr>
              <a:defRPr sz="3400">
                <a:solidFill>
                  <a:schemeClr val="bg1"/>
                </a:solidFill>
              </a:defRPr>
            </a:lvl2pPr>
            <a:lvl3pPr>
              <a:defRPr sz="3400">
                <a:solidFill>
                  <a:schemeClr val="bg1"/>
                </a:solidFill>
              </a:defRPr>
            </a:lvl3pPr>
            <a:lvl4pPr>
              <a:defRPr sz="3400">
                <a:solidFill>
                  <a:schemeClr val="bg1"/>
                </a:solidFill>
              </a:defRPr>
            </a:lvl4pPr>
            <a:lvl5pPr>
              <a:defRPr sz="3400">
                <a:solidFill>
                  <a:schemeClr val="bg1"/>
                </a:solidFill>
              </a:defRPr>
            </a:lvl5pPr>
          </a:lstStyle>
          <a:p>
            <a:pPr lvl="0"/>
            <a:r>
              <a:rPr lang="pt-PT" dirty="0"/>
              <a:t>Texto</a:t>
            </a:r>
          </a:p>
        </p:txBody>
      </p:sp>
      <p:sp>
        <p:nvSpPr>
          <p:cNvPr id="75" name="Marcador de Posição de Conteúdo 74"/>
          <p:cNvSpPr>
            <a:spLocks noGrp="1"/>
          </p:cNvSpPr>
          <p:nvPr>
            <p:ph sz="quarter" idx="26" hasCustomPrompt="1"/>
          </p:nvPr>
        </p:nvSpPr>
        <p:spPr>
          <a:xfrm>
            <a:off x="1423988" y="38620701"/>
            <a:ext cx="13001625" cy="357310"/>
          </a:xfrm>
          <a:prstGeom prst="rect">
            <a:avLst/>
          </a:prstGeom>
        </p:spPr>
        <p:txBody>
          <a:bodyPr/>
          <a:lstStyle>
            <a:lvl1pPr>
              <a:buNone/>
              <a:defRPr sz="1800">
                <a:solidFill>
                  <a:srgbClr val="BE2E2B"/>
                </a:solidFill>
                <a:latin typeface="+mj-lt"/>
              </a:defRPr>
            </a:lvl1pPr>
            <a:lvl2pPr>
              <a:defRPr sz="1800">
                <a:solidFill>
                  <a:srgbClr val="BE2E2B"/>
                </a:solidFill>
                <a:latin typeface="+mj-lt"/>
              </a:defRPr>
            </a:lvl2pPr>
            <a:lvl3pPr>
              <a:defRPr sz="1800">
                <a:solidFill>
                  <a:srgbClr val="BE2E2B"/>
                </a:solidFill>
                <a:latin typeface="+mj-lt"/>
              </a:defRPr>
            </a:lvl3pPr>
            <a:lvl4pPr>
              <a:defRPr sz="1800">
                <a:solidFill>
                  <a:srgbClr val="BE2E2B"/>
                </a:solidFill>
                <a:latin typeface="+mj-lt"/>
              </a:defRPr>
            </a:lvl4pPr>
            <a:lvl5pPr>
              <a:defRPr sz="1800">
                <a:solidFill>
                  <a:srgbClr val="BE2E2B"/>
                </a:solidFill>
                <a:latin typeface="+mj-lt"/>
              </a:defRPr>
            </a:lvl5pPr>
          </a:lstStyle>
          <a:p>
            <a:pPr lvl="0"/>
            <a:r>
              <a:rPr lang="pt-PT" dirty="0"/>
              <a:t>Título</a:t>
            </a:r>
          </a:p>
        </p:txBody>
      </p:sp>
      <p:sp>
        <p:nvSpPr>
          <p:cNvPr id="77" name="Marcador de Posição do Texto 76"/>
          <p:cNvSpPr>
            <a:spLocks noGrp="1"/>
          </p:cNvSpPr>
          <p:nvPr>
            <p:ph type="body" sz="quarter" idx="27" hasCustomPrompt="1"/>
          </p:nvPr>
        </p:nvSpPr>
        <p:spPr>
          <a:xfrm>
            <a:off x="1423988" y="38977888"/>
            <a:ext cx="13001625" cy="1714500"/>
          </a:xfrm>
          <a:prstGeom prst="rect">
            <a:avLst/>
          </a:prstGeom>
        </p:spPr>
        <p:txBody>
          <a:bodyPr/>
          <a:lstStyle>
            <a:lvl1pPr>
              <a:buNone/>
              <a:defRPr sz="1800">
                <a:solidFill>
                  <a:srgbClr val="663034"/>
                </a:solidFill>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Texto</a:t>
            </a:r>
          </a:p>
        </p:txBody>
      </p:sp>
      <p:sp>
        <p:nvSpPr>
          <p:cNvPr id="81" name="Marcador de Posição de Conteúdo 80"/>
          <p:cNvSpPr>
            <a:spLocks noGrp="1"/>
          </p:cNvSpPr>
          <p:nvPr>
            <p:ph sz="quarter" idx="28" hasCustomPrompt="1"/>
          </p:nvPr>
        </p:nvSpPr>
        <p:spPr>
          <a:xfrm>
            <a:off x="15854363" y="38692138"/>
            <a:ext cx="13001625" cy="285750"/>
          </a:xfrm>
          <a:prstGeom prst="rect">
            <a:avLst/>
          </a:prstGeom>
        </p:spPr>
        <p:txBody>
          <a:bodyPr/>
          <a:lstStyle>
            <a:lvl1pPr>
              <a:buNone/>
              <a:defRPr sz="1800">
                <a:solidFill>
                  <a:srgbClr val="BE2E2B"/>
                </a:solidFill>
                <a:latin typeface="+mj-lt"/>
              </a:defRPr>
            </a:lvl1pPr>
            <a:lvl2pPr>
              <a:defRPr sz="1800">
                <a:solidFill>
                  <a:srgbClr val="BE2E2B"/>
                </a:solidFill>
                <a:latin typeface="+mj-lt"/>
              </a:defRPr>
            </a:lvl2pPr>
            <a:lvl3pPr>
              <a:defRPr sz="1800">
                <a:solidFill>
                  <a:srgbClr val="BE2E2B"/>
                </a:solidFill>
                <a:latin typeface="+mj-lt"/>
              </a:defRPr>
            </a:lvl3pPr>
            <a:lvl4pPr>
              <a:defRPr sz="1800">
                <a:solidFill>
                  <a:srgbClr val="BE2E2B"/>
                </a:solidFill>
                <a:latin typeface="+mj-lt"/>
              </a:defRPr>
            </a:lvl4pPr>
            <a:lvl5pPr>
              <a:defRPr sz="1800">
                <a:solidFill>
                  <a:srgbClr val="BE2E2B"/>
                </a:solidFill>
                <a:latin typeface="+mj-lt"/>
              </a:defRPr>
            </a:lvl5pPr>
          </a:lstStyle>
          <a:p>
            <a:pPr lvl="0"/>
            <a:r>
              <a:rPr lang="pt-PT" dirty="0"/>
              <a:t>Título</a:t>
            </a:r>
          </a:p>
        </p:txBody>
      </p:sp>
      <p:sp>
        <p:nvSpPr>
          <p:cNvPr id="83" name="Marcador de Posição do Texto 82"/>
          <p:cNvSpPr>
            <a:spLocks noGrp="1"/>
          </p:cNvSpPr>
          <p:nvPr>
            <p:ph type="body" sz="quarter" idx="29" hasCustomPrompt="1"/>
          </p:nvPr>
        </p:nvSpPr>
        <p:spPr>
          <a:xfrm>
            <a:off x="15854363" y="38977888"/>
            <a:ext cx="13001625" cy="1714500"/>
          </a:xfrm>
          <a:prstGeom prst="rect">
            <a:avLst/>
          </a:prstGeom>
        </p:spPr>
        <p:txBody>
          <a:bodyPr/>
          <a:lstStyle>
            <a:lvl1pPr>
              <a:buNone/>
              <a:defRPr sz="1800">
                <a:solidFill>
                  <a:srgbClr val="663034"/>
                </a:solidFill>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Texto</a:t>
            </a:r>
          </a:p>
        </p:txBody>
      </p:sp>
      <p:sp>
        <p:nvSpPr>
          <p:cNvPr id="84" name="CaixaDeTexto 83"/>
          <p:cNvSpPr txBox="1"/>
          <p:nvPr userDrawn="1"/>
        </p:nvSpPr>
        <p:spPr>
          <a:xfrm>
            <a:off x="1352453" y="41433161"/>
            <a:ext cx="8001056" cy="830997"/>
          </a:xfrm>
          <a:prstGeom prst="rect">
            <a:avLst/>
          </a:prstGeom>
        </p:spPr>
        <p:txBody>
          <a:bodyPr wrap="square" rtlCol="0">
            <a:spAutoFit/>
          </a:bodyPr>
          <a:lstStyle/>
          <a:p>
            <a:pPr marL="0" marR="0" indent="0" algn="l" defTabSz="4176431" rtl="0" eaLnBrk="1" fontAlgn="auto" latinLnBrk="0" hangingPunct="1">
              <a:lnSpc>
                <a:spcPct val="100000"/>
              </a:lnSpc>
              <a:spcBef>
                <a:spcPct val="0"/>
              </a:spcBef>
              <a:spcAft>
                <a:spcPts val="0"/>
              </a:spcAft>
              <a:buClrTx/>
              <a:buSzTx/>
              <a:buFontTx/>
              <a:buNone/>
              <a:tabLst/>
            </a:pPr>
            <a:r>
              <a:rPr kumimoji="0" lang="pt-PT" sz="4800" b="0" i="0" u="none" strike="noStrike" kern="1200" cap="none" spc="0" normalizeH="0" baseline="0" noProof="0" dirty="0" err="1">
                <a:ln>
                  <a:noFill/>
                </a:ln>
                <a:solidFill>
                  <a:srgbClr val="663034"/>
                </a:solidFill>
                <a:effectLst/>
                <a:uLnTx/>
                <a:uFillTx/>
                <a:latin typeface="+mj-lt"/>
                <a:ea typeface="+mj-ea"/>
                <a:cs typeface="+mj-cs"/>
              </a:rPr>
              <a:t>www.sensetest.pt</a:t>
            </a:r>
            <a:endParaRPr kumimoji="0" lang="pt-PT" sz="4800" b="0" i="0" u="none" strike="noStrike" kern="1200" cap="none" spc="0" normalizeH="0" baseline="0" noProof="0" dirty="0">
              <a:ln>
                <a:noFill/>
              </a:ln>
              <a:solidFill>
                <a:srgbClr val="663034"/>
              </a:solidFill>
              <a:effectLst/>
              <a:uLnTx/>
              <a:uFillTx/>
              <a:latin typeface="+mj-lt"/>
              <a:ea typeface="+mj-ea"/>
              <a:cs typeface="+mj-cs"/>
            </a:endParaRPr>
          </a:p>
        </p:txBody>
      </p:sp>
      <p:sp>
        <p:nvSpPr>
          <p:cNvPr id="86" name="Marcador de Posição da Imagem 85"/>
          <p:cNvSpPr>
            <a:spLocks noGrp="1"/>
          </p:cNvSpPr>
          <p:nvPr>
            <p:ph type="pic" sz="quarter" idx="30"/>
          </p:nvPr>
        </p:nvSpPr>
        <p:spPr>
          <a:xfrm>
            <a:off x="1423988" y="20046940"/>
            <a:ext cx="13001625" cy="4357687"/>
          </a:xfrm>
          <a:prstGeom prst="rect">
            <a:avLst/>
          </a:prstGeom>
          <a:solidFill>
            <a:schemeClr val="bg1">
              <a:lumMod val="95000"/>
            </a:schemeClr>
          </a:solidFill>
        </p:spPr>
        <p:txBody>
          <a:bodyPr/>
          <a:lstStyle>
            <a:lvl1pPr>
              <a:defRPr sz="2400"/>
            </a:lvl1pPr>
          </a:lstStyle>
          <a:p>
            <a:endParaRPr lang="pt-PT"/>
          </a:p>
        </p:txBody>
      </p:sp>
      <p:sp>
        <p:nvSpPr>
          <p:cNvPr id="88" name="Marcador de Posição do Texto 87"/>
          <p:cNvSpPr>
            <a:spLocks noGrp="1"/>
          </p:cNvSpPr>
          <p:nvPr>
            <p:ph type="body" sz="quarter" idx="31" hasCustomPrompt="1"/>
          </p:nvPr>
        </p:nvSpPr>
        <p:spPr>
          <a:xfrm>
            <a:off x="1423988" y="24618933"/>
            <a:ext cx="1142911" cy="357229"/>
          </a:xfrm>
          <a:prstGeom prst="rect">
            <a:avLst/>
          </a:prstGeom>
        </p:spPr>
        <p:txBody>
          <a:bodyPr/>
          <a:lstStyle>
            <a:lvl1pPr>
              <a:buNone/>
              <a:defRPr sz="1800" baseline="0">
                <a:solidFill>
                  <a:srgbClr val="663034"/>
                </a:solidFill>
                <a:latin typeface="+mj-lt"/>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Figura 1:</a:t>
            </a:r>
          </a:p>
        </p:txBody>
      </p:sp>
      <p:sp>
        <p:nvSpPr>
          <p:cNvPr id="90" name="Marcador de Posição do Texto 89"/>
          <p:cNvSpPr>
            <a:spLocks noGrp="1"/>
          </p:cNvSpPr>
          <p:nvPr>
            <p:ph type="body" sz="quarter" idx="32" hasCustomPrompt="1"/>
          </p:nvPr>
        </p:nvSpPr>
        <p:spPr>
          <a:xfrm>
            <a:off x="2424024" y="24618933"/>
            <a:ext cx="12001590" cy="357187"/>
          </a:xfrm>
          <a:prstGeom prst="rect">
            <a:avLst/>
          </a:prstGeom>
        </p:spPr>
        <p:txBody>
          <a:bodyPr/>
          <a:lstStyle>
            <a:lvl1pPr>
              <a:buNone/>
              <a:defRPr sz="1800">
                <a:solidFill>
                  <a:srgbClr val="663034"/>
                </a:solidFill>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Legenda</a:t>
            </a:r>
          </a:p>
        </p:txBody>
      </p:sp>
      <p:sp>
        <p:nvSpPr>
          <p:cNvPr id="26" name="Marcador de Posição da Imagem 52"/>
          <p:cNvSpPr>
            <a:spLocks noGrp="1"/>
          </p:cNvSpPr>
          <p:nvPr>
            <p:ph type="pic" sz="quarter" idx="34"/>
          </p:nvPr>
        </p:nvSpPr>
        <p:spPr>
          <a:xfrm>
            <a:off x="18711887" y="35032060"/>
            <a:ext cx="2160000" cy="2160000"/>
          </a:xfrm>
          <a:prstGeom prst="rect">
            <a:avLst/>
          </a:prstGeom>
          <a:solidFill>
            <a:schemeClr val="bg1">
              <a:lumMod val="85000"/>
            </a:schemeClr>
          </a:solidFill>
        </p:spPr>
        <p:txBody>
          <a:bodyPr/>
          <a:lstStyle>
            <a:lvl1pPr>
              <a:defRPr sz="2400"/>
            </a:lvl1pPr>
          </a:lstStyle>
          <a:p>
            <a:endParaRPr lang="pt-PT" dirty="0"/>
          </a:p>
        </p:txBody>
      </p:sp>
      <p:sp>
        <p:nvSpPr>
          <p:cNvPr id="27" name="Marcador de Posição da Imagem 85"/>
          <p:cNvSpPr>
            <a:spLocks noGrp="1"/>
          </p:cNvSpPr>
          <p:nvPr>
            <p:ph type="pic" sz="quarter" idx="35"/>
          </p:nvPr>
        </p:nvSpPr>
        <p:spPr>
          <a:xfrm>
            <a:off x="15782929" y="20046940"/>
            <a:ext cx="13001625" cy="4357687"/>
          </a:xfrm>
          <a:prstGeom prst="rect">
            <a:avLst/>
          </a:prstGeom>
          <a:solidFill>
            <a:schemeClr val="bg1">
              <a:lumMod val="95000"/>
            </a:schemeClr>
          </a:solidFill>
        </p:spPr>
        <p:txBody>
          <a:bodyPr/>
          <a:lstStyle>
            <a:lvl1pPr>
              <a:defRPr sz="2400"/>
            </a:lvl1pPr>
          </a:lstStyle>
          <a:p>
            <a:endParaRPr lang="pt-PT"/>
          </a:p>
        </p:txBody>
      </p:sp>
      <p:sp>
        <p:nvSpPr>
          <p:cNvPr id="30" name="Marcador de Posição do Texto 87"/>
          <p:cNvSpPr>
            <a:spLocks noGrp="1"/>
          </p:cNvSpPr>
          <p:nvPr>
            <p:ph type="body" sz="quarter" idx="36" hasCustomPrompt="1"/>
          </p:nvPr>
        </p:nvSpPr>
        <p:spPr>
          <a:xfrm>
            <a:off x="15783025" y="24618933"/>
            <a:ext cx="1142911" cy="357229"/>
          </a:xfrm>
          <a:prstGeom prst="rect">
            <a:avLst/>
          </a:prstGeom>
        </p:spPr>
        <p:txBody>
          <a:bodyPr/>
          <a:lstStyle>
            <a:lvl1pPr>
              <a:buNone/>
              <a:defRPr sz="1800" baseline="0">
                <a:solidFill>
                  <a:srgbClr val="663034"/>
                </a:solidFill>
                <a:latin typeface="+mj-lt"/>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Figura 1:</a:t>
            </a:r>
          </a:p>
        </p:txBody>
      </p:sp>
      <p:sp>
        <p:nvSpPr>
          <p:cNvPr id="31" name="Marcador de Posição do Texto 89"/>
          <p:cNvSpPr>
            <a:spLocks noGrp="1"/>
          </p:cNvSpPr>
          <p:nvPr>
            <p:ph type="body" sz="quarter" idx="37" hasCustomPrompt="1"/>
          </p:nvPr>
        </p:nvSpPr>
        <p:spPr>
          <a:xfrm>
            <a:off x="16783061" y="24618933"/>
            <a:ext cx="12001590" cy="357187"/>
          </a:xfrm>
          <a:prstGeom prst="rect">
            <a:avLst/>
          </a:prstGeom>
        </p:spPr>
        <p:txBody>
          <a:bodyPr/>
          <a:lstStyle>
            <a:lvl1pPr>
              <a:buNone/>
              <a:defRPr sz="1800">
                <a:solidFill>
                  <a:srgbClr val="663034"/>
                </a:solidFill>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Legenda</a:t>
            </a:r>
          </a:p>
        </p:txBody>
      </p:sp>
      <p:sp>
        <p:nvSpPr>
          <p:cNvPr id="32" name="Marcador de Posição da Imagem 68"/>
          <p:cNvSpPr>
            <a:spLocks noGrp="1"/>
          </p:cNvSpPr>
          <p:nvPr>
            <p:ph type="pic" sz="quarter" idx="38"/>
          </p:nvPr>
        </p:nvSpPr>
        <p:spPr>
          <a:xfrm>
            <a:off x="13225449" y="41192588"/>
            <a:ext cx="2880000" cy="1440000"/>
          </a:xfrm>
          <a:prstGeom prst="rect">
            <a:avLst/>
          </a:prstGeom>
          <a:solidFill>
            <a:schemeClr val="bg1">
              <a:lumMod val="85000"/>
            </a:schemeClr>
          </a:solidFill>
        </p:spPr>
        <p:txBody>
          <a:bodyPr/>
          <a:lstStyle>
            <a:lvl1pPr>
              <a:defRPr sz="2400"/>
            </a:lvl1pPr>
          </a:lstStyle>
          <a:p>
            <a:endParaRPr lang="pt-PT"/>
          </a:p>
        </p:txBody>
      </p:sp>
      <p:sp>
        <p:nvSpPr>
          <p:cNvPr id="33" name="Marcador de Posição da Imagem 68"/>
          <p:cNvSpPr>
            <a:spLocks noGrp="1"/>
          </p:cNvSpPr>
          <p:nvPr>
            <p:ph type="pic" sz="quarter" idx="39"/>
          </p:nvPr>
        </p:nvSpPr>
        <p:spPr>
          <a:xfrm>
            <a:off x="16383009" y="41192588"/>
            <a:ext cx="2880000" cy="1440000"/>
          </a:xfrm>
          <a:prstGeom prst="rect">
            <a:avLst/>
          </a:prstGeom>
          <a:solidFill>
            <a:schemeClr val="bg1">
              <a:lumMod val="85000"/>
            </a:schemeClr>
          </a:solidFill>
        </p:spPr>
        <p:txBody>
          <a:bodyPr/>
          <a:lstStyle>
            <a:lvl1pPr>
              <a:defRPr sz="2400"/>
            </a:lvl1pPr>
          </a:lstStyle>
          <a:p>
            <a:endParaRPr lang="pt-PT"/>
          </a:p>
        </p:txBody>
      </p:sp>
      <p:sp>
        <p:nvSpPr>
          <p:cNvPr id="34" name="Marcador de Posição da Imagem 68"/>
          <p:cNvSpPr>
            <a:spLocks noGrp="1"/>
          </p:cNvSpPr>
          <p:nvPr>
            <p:ph type="pic" sz="quarter" idx="40"/>
          </p:nvPr>
        </p:nvSpPr>
        <p:spPr>
          <a:xfrm>
            <a:off x="19540569" y="41192588"/>
            <a:ext cx="2880000" cy="1440000"/>
          </a:xfrm>
          <a:prstGeom prst="rect">
            <a:avLst/>
          </a:prstGeom>
          <a:solidFill>
            <a:schemeClr val="bg1">
              <a:lumMod val="85000"/>
            </a:schemeClr>
          </a:solidFill>
        </p:spPr>
        <p:txBody>
          <a:bodyPr/>
          <a:lstStyle>
            <a:lvl1pPr>
              <a:defRPr sz="2400"/>
            </a:lvl1pPr>
          </a:lstStyle>
          <a:p>
            <a:endParaRPr lang="pt-PT"/>
          </a:p>
        </p:txBody>
      </p:sp>
      <p:sp>
        <p:nvSpPr>
          <p:cNvPr id="35" name="Marcador de Posição da Imagem 68"/>
          <p:cNvSpPr>
            <a:spLocks noGrp="1"/>
          </p:cNvSpPr>
          <p:nvPr>
            <p:ph type="pic" sz="quarter" idx="41"/>
          </p:nvPr>
        </p:nvSpPr>
        <p:spPr>
          <a:xfrm>
            <a:off x="22698129" y="41192588"/>
            <a:ext cx="2880000" cy="1440000"/>
          </a:xfrm>
          <a:prstGeom prst="rect">
            <a:avLst/>
          </a:prstGeom>
          <a:solidFill>
            <a:schemeClr val="bg1">
              <a:lumMod val="85000"/>
            </a:schemeClr>
          </a:solidFill>
        </p:spPr>
        <p:txBody>
          <a:bodyPr/>
          <a:lstStyle>
            <a:lvl1pPr>
              <a:defRPr sz="2400"/>
            </a:lvl1pPr>
          </a:lstStyle>
          <a:p>
            <a:endParaRPr lang="pt-PT"/>
          </a:p>
        </p:txBody>
      </p:sp>
      <p:sp>
        <p:nvSpPr>
          <p:cNvPr id="36" name="Marcador de Posição da Imagem 68"/>
          <p:cNvSpPr>
            <a:spLocks noGrp="1"/>
          </p:cNvSpPr>
          <p:nvPr>
            <p:ph type="pic" sz="quarter" idx="42"/>
          </p:nvPr>
        </p:nvSpPr>
        <p:spPr>
          <a:xfrm>
            <a:off x="25855687" y="41192588"/>
            <a:ext cx="2880000" cy="1440000"/>
          </a:xfrm>
          <a:prstGeom prst="rect">
            <a:avLst/>
          </a:prstGeom>
          <a:solidFill>
            <a:schemeClr val="bg1">
              <a:lumMod val="85000"/>
            </a:schemeClr>
          </a:solidFill>
        </p:spPr>
        <p:txBody>
          <a:bodyPr/>
          <a:lstStyle>
            <a:lvl1pPr>
              <a:defRPr sz="2400"/>
            </a:lvl1pPr>
          </a:lstStyle>
          <a:p>
            <a:endParaRPr lang="pt-PT"/>
          </a:p>
        </p:txBody>
      </p:sp>
      <p:pic>
        <p:nvPicPr>
          <p:cNvPr id="39" name="Imagem 38" descr="Dados.jpg"/>
          <p:cNvPicPr>
            <a:picLocks noChangeAspect="1"/>
          </p:cNvPicPr>
          <p:nvPr userDrawn="1"/>
        </p:nvPicPr>
        <p:blipFill>
          <a:blip r:embed="rId2" cstate="print"/>
          <a:stretch>
            <a:fillRect/>
          </a:stretch>
        </p:blipFill>
        <p:spPr>
          <a:xfrm>
            <a:off x="2095" y="0"/>
            <a:ext cx="30275784" cy="5760720"/>
          </a:xfrm>
          <a:prstGeom prst="rect">
            <a:avLst/>
          </a:prstGeom>
        </p:spPr>
      </p:pic>
      <p:pic>
        <p:nvPicPr>
          <p:cNvPr id="38" name="Imagem 37" descr="sensetest (4).png"/>
          <p:cNvPicPr>
            <a:picLocks noChangeAspect="1"/>
          </p:cNvPicPr>
          <p:nvPr userDrawn="1"/>
        </p:nvPicPr>
        <p:blipFill>
          <a:blip r:embed="rId3"/>
          <a:stretch>
            <a:fillRect/>
          </a:stretch>
        </p:blipFill>
        <p:spPr>
          <a:xfrm>
            <a:off x="1468417" y="2330316"/>
            <a:ext cx="12600000" cy="2991839"/>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_Poster Cientifico_SenseTest">
    <p:spTree>
      <p:nvGrpSpPr>
        <p:cNvPr id="1" name=""/>
        <p:cNvGrpSpPr/>
        <p:nvPr/>
      </p:nvGrpSpPr>
      <p:grpSpPr>
        <a:xfrm>
          <a:off x="0" y="0"/>
          <a:ext cx="0" cy="0"/>
          <a:chOff x="0" y="0"/>
          <a:chExt cx="0" cy="0"/>
        </a:xfrm>
      </p:grpSpPr>
      <p:sp>
        <p:nvSpPr>
          <p:cNvPr id="2" name="Título 1"/>
          <p:cNvSpPr>
            <a:spLocks noGrp="1"/>
          </p:cNvSpPr>
          <p:nvPr>
            <p:ph type="ctrTitle" hasCustomPrompt="1"/>
          </p:nvPr>
        </p:nvSpPr>
        <p:spPr>
          <a:xfrm>
            <a:off x="1352453" y="6187968"/>
            <a:ext cx="27575068" cy="2286015"/>
          </a:xfrm>
          <a:prstGeom prst="rect">
            <a:avLst/>
          </a:prstGeom>
        </p:spPr>
        <p:txBody>
          <a:bodyPr/>
          <a:lstStyle>
            <a:lvl1pPr algn="l">
              <a:defRPr sz="6200">
                <a:solidFill>
                  <a:schemeClr val="bg1"/>
                </a:solidFill>
              </a:defRPr>
            </a:lvl1pPr>
          </a:lstStyle>
          <a:p>
            <a:r>
              <a:rPr lang="pt-PT" dirty="0"/>
              <a:t>TITULO PRINCIPAL </a:t>
            </a:r>
            <a:br>
              <a:rPr lang="pt-PT" dirty="0"/>
            </a:br>
            <a:r>
              <a:rPr lang="pt-PT" dirty="0"/>
              <a:t>+/- 126 CARACTERES	</a:t>
            </a:r>
          </a:p>
        </p:txBody>
      </p:sp>
      <p:sp>
        <p:nvSpPr>
          <p:cNvPr id="42" name="Rectangle 3"/>
          <p:cNvSpPr>
            <a:spLocks noGrp="1" noChangeArrowheads="1"/>
          </p:cNvSpPr>
          <p:nvPr>
            <p:ph type="subTitle" idx="1" hasCustomPrompt="1"/>
          </p:nvPr>
        </p:nvSpPr>
        <p:spPr>
          <a:xfrm>
            <a:off x="1352453" y="8545422"/>
            <a:ext cx="27575068" cy="714380"/>
          </a:xfrm>
          <a:prstGeom prst="rect">
            <a:avLst/>
          </a:prstGeom>
        </p:spPr>
        <p:txBody>
          <a:bodyPr/>
          <a:lstStyle>
            <a:lvl1pPr marL="0" indent="0" algn="l">
              <a:buFontTx/>
              <a:buNone/>
              <a:defRPr sz="3600">
                <a:solidFill>
                  <a:schemeClr val="bg1"/>
                </a:solidFill>
                <a:latin typeface="+mj-lt"/>
              </a:defRPr>
            </a:lvl1pPr>
          </a:lstStyle>
          <a:p>
            <a:r>
              <a:rPr lang="en-US" dirty="0" err="1"/>
              <a:t>Autores</a:t>
            </a:r>
            <a:endParaRPr lang="en-US" dirty="0"/>
          </a:p>
        </p:txBody>
      </p:sp>
      <p:sp>
        <p:nvSpPr>
          <p:cNvPr id="69" name="Marcador de Posição da Imagem 68"/>
          <p:cNvSpPr>
            <a:spLocks noGrp="1"/>
          </p:cNvSpPr>
          <p:nvPr>
            <p:ph type="pic" sz="quarter" idx="23"/>
          </p:nvPr>
        </p:nvSpPr>
        <p:spPr>
          <a:xfrm>
            <a:off x="10067889" y="41192588"/>
            <a:ext cx="2880000" cy="1440000"/>
          </a:xfrm>
          <a:prstGeom prst="rect">
            <a:avLst/>
          </a:prstGeom>
          <a:solidFill>
            <a:schemeClr val="bg1">
              <a:lumMod val="85000"/>
            </a:schemeClr>
          </a:solidFill>
        </p:spPr>
        <p:txBody>
          <a:bodyPr/>
          <a:lstStyle>
            <a:lvl1pPr>
              <a:defRPr sz="2400"/>
            </a:lvl1pPr>
          </a:lstStyle>
          <a:p>
            <a:endParaRPr lang="pt-PT"/>
          </a:p>
        </p:txBody>
      </p:sp>
      <p:sp>
        <p:nvSpPr>
          <p:cNvPr id="75" name="Marcador de Posição de Conteúdo 74"/>
          <p:cNvSpPr>
            <a:spLocks noGrp="1"/>
          </p:cNvSpPr>
          <p:nvPr>
            <p:ph sz="quarter" idx="26" hasCustomPrompt="1"/>
          </p:nvPr>
        </p:nvSpPr>
        <p:spPr>
          <a:xfrm>
            <a:off x="1423988" y="38620701"/>
            <a:ext cx="13001625" cy="357310"/>
          </a:xfrm>
          <a:prstGeom prst="rect">
            <a:avLst/>
          </a:prstGeom>
        </p:spPr>
        <p:txBody>
          <a:bodyPr/>
          <a:lstStyle>
            <a:lvl1pPr>
              <a:buNone/>
              <a:defRPr sz="1800">
                <a:solidFill>
                  <a:srgbClr val="BE2E2B"/>
                </a:solidFill>
                <a:latin typeface="+mj-lt"/>
              </a:defRPr>
            </a:lvl1pPr>
            <a:lvl2pPr>
              <a:defRPr sz="1800">
                <a:solidFill>
                  <a:srgbClr val="BE2E2B"/>
                </a:solidFill>
                <a:latin typeface="+mj-lt"/>
              </a:defRPr>
            </a:lvl2pPr>
            <a:lvl3pPr>
              <a:defRPr sz="1800">
                <a:solidFill>
                  <a:srgbClr val="BE2E2B"/>
                </a:solidFill>
                <a:latin typeface="+mj-lt"/>
              </a:defRPr>
            </a:lvl3pPr>
            <a:lvl4pPr>
              <a:defRPr sz="1800">
                <a:solidFill>
                  <a:srgbClr val="BE2E2B"/>
                </a:solidFill>
                <a:latin typeface="+mj-lt"/>
              </a:defRPr>
            </a:lvl4pPr>
            <a:lvl5pPr>
              <a:defRPr sz="1800">
                <a:solidFill>
                  <a:srgbClr val="BE2E2B"/>
                </a:solidFill>
                <a:latin typeface="+mj-lt"/>
              </a:defRPr>
            </a:lvl5pPr>
          </a:lstStyle>
          <a:p>
            <a:pPr lvl="0"/>
            <a:r>
              <a:rPr lang="pt-PT" dirty="0"/>
              <a:t>Título</a:t>
            </a:r>
          </a:p>
        </p:txBody>
      </p:sp>
      <p:sp>
        <p:nvSpPr>
          <p:cNvPr id="77" name="Marcador de Posição do Texto 76"/>
          <p:cNvSpPr>
            <a:spLocks noGrp="1"/>
          </p:cNvSpPr>
          <p:nvPr>
            <p:ph type="body" sz="quarter" idx="27" hasCustomPrompt="1"/>
          </p:nvPr>
        </p:nvSpPr>
        <p:spPr>
          <a:xfrm>
            <a:off x="1423988" y="38977888"/>
            <a:ext cx="13001625" cy="1714500"/>
          </a:xfrm>
          <a:prstGeom prst="rect">
            <a:avLst/>
          </a:prstGeom>
        </p:spPr>
        <p:txBody>
          <a:bodyPr/>
          <a:lstStyle>
            <a:lvl1pPr>
              <a:buNone/>
              <a:defRPr sz="1800">
                <a:solidFill>
                  <a:srgbClr val="663034"/>
                </a:solidFill>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Texto</a:t>
            </a:r>
          </a:p>
        </p:txBody>
      </p:sp>
      <p:sp>
        <p:nvSpPr>
          <p:cNvPr id="81" name="Marcador de Posição de Conteúdo 80"/>
          <p:cNvSpPr>
            <a:spLocks noGrp="1"/>
          </p:cNvSpPr>
          <p:nvPr>
            <p:ph sz="quarter" idx="28" hasCustomPrompt="1"/>
          </p:nvPr>
        </p:nvSpPr>
        <p:spPr>
          <a:xfrm>
            <a:off x="15854363" y="38692138"/>
            <a:ext cx="13001625" cy="285750"/>
          </a:xfrm>
          <a:prstGeom prst="rect">
            <a:avLst/>
          </a:prstGeom>
        </p:spPr>
        <p:txBody>
          <a:bodyPr/>
          <a:lstStyle>
            <a:lvl1pPr>
              <a:buNone/>
              <a:defRPr sz="1800">
                <a:solidFill>
                  <a:srgbClr val="BE2E2B"/>
                </a:solidFill>
                <a:latin typeface="+mj-lt"/>
              </a:defRPr>
            </a:lvl1pPr>
            <a:lvl2pPr>
              <a:defRPr sz="1800">
                <a:solidFill>
                  <a:srgbClr val="BE2E2B"/>
                </a:solidFill>
                <a:latin typeface="+mj-lt"/>
              </a:defRPr>
            </a:lvl2pPr>
            <a:lvl3pPr>
              <a:defRPr sz="1800">
                <a:solidFill>
                  <a:srgbClr val="BE2E2B"/>
                </a:solidFill>
                <a:latin typeface="+mj-lt"/>
              </a:defRPr>
            </a:lvl3pPr>
            <a:lvl4pPr>
              <a:defRPr sz="1800">
                <a:solidFill>
                  <a:srgbClr val="BE2E2B"/>
                </a:solidFill>
                <a:latin typeface="+mj-lt"/>
              </a:defRPr>
            </a:lvl4pPr>
            <a:lvl5pPr>
              <a:defRPr sz="1800">
                <a:solidFill>
                  <a:srgbClr val="BE2E2B"/>
                </a:solidFill>
                <a:latin typeface="+mj-lt"/>
              </a:defRPr>
            </a:lvl5pPr>
          </a:lstStyle>
          <a:p>
            <a:pPr lvl="0"/>
            <a:r>
              <a:rPr lang="pt-PT" dirty="0"/>
              <a:t>Título</a:t>
            </a:r>
          </a:p>
        </p:txBody>
      </p:sp>
      <p:sp>
        <p:nvSpPr>
          <p:cNvPr id="83" name="Marcador de Posição do Texto 82"/>
          <p:cNvSpPr>
            <a:spLocks noGrp="1"/>
          </p:cNvSpPr>
          <p:nvPr>
            <p:ph type="body" sz="quarter" idx="29" hasCustomPrompt="1"/>
          </p:nvPr>
        </p:nvSpPr>
        <p:spPr>
          <a:xfrm>
            <a:off x="15854363" y="38977888"/>
            <a:ext cx="13001625" cy="1714500"/>
          </a:xfrm>
          <a:prstGeom prst="rect">
            <a:avLst/>
          </a:prstGeom>
        </p:spPr>
        <p:txBody>
          <a:bodyPr/>
          <a:lstStyle>
            <a:lvl1pPr>
              <a:buNone/>
              <a:defRPr sz="1800">
                <a:solidFill>
                  <a:srgbClr val="663034"/>
                </a:solidFill>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Texto</a:t>
            </a:r>
          </a:p>
        </p:txBody>
      </p:sp>
      <p:sp>
        <p:nvSpPr>
          <p:cNvPr id="84" name="CaixaDeTexto 83"/>
          <p:cNvSpPr txBox="1"/>
          <p:nvPr userDrawn="1"/>
        </p:nvSpPr>
        <p:spPr>
          <a:xfrm>
            <a:off x="1352453" y="41433161"/>
            <a:ext cx="8001056" cy="830997"/>
          </a:xfrm>
          <a:prstGeom prst="rect">
            <a:avLst/>
          </a:prstGeom>
        </p:spPr>
        <p:txBody>
          <a:bodyPr wrap="square" rtlCol="0">
            <a:spAutoFit/>
          </a:bodyPr>
          <a:lstStyle/>
          <a:p>
            <a:pPr marL="0" marR="0" indent="0" algn="l" defTabSz="4176431" rtl="0" eaLnBrk="1" fontAlgn="auto" latinLnBrk="0" hangingPunct="1">
              <a:lnSpc>
                <a:spcPct val="100000"/>
              </a:lnSpc>
              <a:spcBef>
                <a:spcPct val="0"/>
              </a:spcBef>
              <a:spcAft>
                <a:spcPts val="0"/>
              </a:spcAft>
              <a:buClrTx/>
              <a:buSzTx/>
              <a:buFontTx/>
              <a:buNone/>
              <a:tabLst/>
            </a:pPr>
            <a:r>
              <a:rPr kumimoji="0" lang="pt-PT" sz="4800" b="0" i="0" u="none" strike="noStrike" kern="1200" cap="none" spc="0" normalizeH="0" baseline="0" noProof="0" dirty="0" err="1">
                <a:ln>
                  <a:noFill/>
                </a:ln>
                <a:solidFill>
                  <a:srgbClr val="663034"/>
                </a:solidFill>
                <a:effectLst/>
                <a:uLnTx/>
                <a:uFillTx/>
                <a:latin typeface="+mj-lt"/>
                <a:ea typeface="+mj-ea"/>
                <a:cs typeface="+mj-cs"/>
              </a:rPr>
              <a:t>www.sensetest.pt</a:t>
            </a:r>
            <a:endParaRPr kumimoji="0" lang="pt-PT" sz="4800" b="0" i="0" u="none" strike="noStrike" kern="1200" cap="none" spc="0" normalizeH="0" baseline="0" noProof="0" dirty="0">
              <a:ln>
                <a:noFill/>
              </a:ln>
              <a:solidFill>
                <a:srgbClr val="663034"/>
              </a:solidFill>
              <a:effectLst/>
              <a:uLnTx/>
              <a:uFillTx/>
              <a:latin typeface="+mj-lt"/>
              <a:ea typeface="+mj-ea"/>
              <a:cs typeface="+mj-cs"/>
            </a:endParaRPr>
          </a:p>
        </p:txBody>
      </p:sp>
      <p:sp>
        <p:nvSpPr>
          <p:cNvPr id="32" name="Marcador de Posição da Imagem 68"/>
          <p:cNvSpPr>
            <a:spLocks noGrp="1"/>
          </p:cNvSpPr>
          <p:nvPr>
            <p:ph type="pic" sz="quarter" idx="38"/>
          </p:nvPr>
        </p:nvSpPr>
        <p:spPr>
          <a:xfrm>
            <a:off x="13225449" y="41192588"/>
            <a:ext cx="2880000" cy="1440000"/>
          </a:xfrm>
          <a:prstGeom prst="rect">
            <a:avLst/>
          </a:prstGeom>
          <a:solidFill>
            <a:schemeClr val="bg1">
              <a:lumMod val="85000"/>
            </a:schemeClr>
          </a:solidFill>
        </p:spPr>
        <p:txBody>
          <a:bodyPr/>
          <a:lstStyle>
            <a:lvl1pPr>
              <a:defRPr sz="2400"/>
            </a:lvl1pPr>
          </a:lstStyle>
          <a:p>
            <a:endParaRPr lang="pt-PT"/>
          </a:p>
        </p:txBody>
      </p:sp>
      <p:sp>
        <p:nvSpPr>
          <p:cNvPr id="33" name="Marcador de Posição da Imagem 68"/>
          <p:cNvSpPr>
            <a:spLocks noGrp="1"/>
          </p:cNvSpPr>
          <p:nvPr>
            <p:ph type="pic" sz="quarter" idx="39"/>
          </p:nvPr>
        </p:nvSpPr>
        <p:spPr>
          <a:xfrm>
            <a:off x="16383009" y="41192588"/>
            <a:ext cx="2880000" cy="1440000"/>
          </a:xfrm>
          <a:prstGeom prst="rect">
            <a:avLst/>
          </a:prstGeom>
          <a:solidFill>
            <a:schemeClr val="bg1">
              <a:lumMod val="85000"/>
            </a:schemeClr>
          </a:solidFill>
        </p:spPr>
        <p:txBody>
          <a:bodyPr/>
          <a:lstStyle>
            <a:lvl1pPr>
              <a:defRPr sz="2400"/>
            </a:lvl1pPr>
          </a:lstStyle>
          <a:p>
            <a:endParaRPr lang="pt-PT"/>
          </a:p>
        </p:txBody>
      </p:sp>
      <p:sp>
        <p:nvSpPr>
          <p:cNvPr id="34" name="Marcador de Posição da Imagem 68"/>
          <p:cNvSpPr>
            <a:spLocks noGrp="1"/>
          </p:cNvSpPr>
          <p:nvPr>
            <p:ph type="pic" sz="quarter" idx="40"/>
          </p:nvPr>
        </p:nvSpPr>
        <p:spPr>
          <a:xfrm>
            <a:off x="19540569" y="41192588"/>
            <a:ext cx="2880000" cy="1440000"/>
          </a:xfrm>
          <a:prstGeom prst="rect">
            <a:avLst/>
          </a:prstGeom>
          <a:solidFill>
            <a:schemeClr val="bg1">
              <a:lumMod val="85000"/>
            </a:schemeClr>
          </a:solidFill>
        </p:spPr>
        <p:txBody>
          <a:bodyPr/>
          <a:lstStyle>
            <a:lvl1pPr>
              <a:defRPr sz="2400"/>
            </a:lvl1pPr>
          </a:lstStyle>
          <a:p>
            <a:endParaRPr lang="pt-PT"/>
          </a:p>
        </p:txBody>
      </p:sp>
      <p:sp>
        <p:nvSpPr>
          <p:cNvPr id="35" name="Marcador de Posição da Imagem 68"/>
          <p:cNvSpPr>
            <a:spLocks noGrp="1"/>
          </p:cNvSpPr>
          <p:nvPr>
            <p:ph type="pic" sz="quarter" idx="41"/>
          </p:nvPr>
        </p:nvSpPr>
        <p:spPr>
          <a:xfrm>
            <a:off x="22698129" y="41192588"/>
            <a:ext cx="2880000" cy="1440000"/>
          </a:xfrm>
          <a:prstGeom prst="rect">
            <a:avLst/>
          </a:prstGeom>
          <a:solidFill>
            <a:schemeClr val="bg1">
              <a:lumMod val="85000"/>
            </a:schemeClr>
          </a:solidFill>
        </p:spPr>
        <p:txBody>
          <a:bodyPr/>
          <a:lstStyle>
            <a:lvl1pPr>
              <a:defRPr sz="2400"/>
            </a:lvl1pPr>
          </a:lstStyle>
          <a:p>
            <a:endParaRPr lang="pt-PT"/>
          </a:p>
        </p:txBody>
      </p:sp>
      <p:sp>
        <p:nvSpPr>
          <p:cNvPr id="36" name="Marcador de Posição da Imagem 68"/>
          <p:cNvSpPr>
            <a:spLocks noGrp="1"/>
          </p:cNvSpPr>
          <p:nvPr>
            <p:ph type="pic" sz="quarter" idx="42"/>
          </p:nvPr>
        </p:nvSpPr>
        <p:spPr>
          <a:xfrm>
            <a:off x="25855687" y="41192588"/>
            <a:ext cx="2880000" cy="1440000"/>
          </a:xfrm>
          <a:prstGeom prst="rect">
            <a:avLst/>
          </a:prstGeom>
          <a:solidFill>
            <a:schemeClr val="bg1">
              <a:lumMod val="85000"/>
            </a:schemeClr>
          </a:solidFill>
        </p:spPr>
        <p:txBody>
          <a:bodyPr/>
          <a:lstStyle>
            <a:lvl1pPr>
              <a:defRPr sz="2400"/>
            </a:lvl1pPr>
          </a:lstStyle>
          <a:p>
            <a:endParaRPr lang="pt-PT"/>
          </a:p>
        </p:txBody>
      </p:sp>
      <p:pic>
        <p:nvPicPr>
          <p:cNvPr id="39" name="Imagem 38" descr="Dados.jpg"/>
          <p:cNvPicPr>
            <a:picLocks noChangeAspect="1"/>
          </p:cNvPicPr>
          <p:nvPr userDrawn="1"/>
        </p:nvPicPr>
        <p:blipFill>
          <a:blip r:embed="rId2" cstate="print"/>
          <a:stretch>
            <a:fillRect/>
          </a:stretch>
        </p:blipFill>
        <p:spPr>
          <a:xfrm>
            <a:off x="2095" y="0"/>
            <a:ext cx="30275784" cy="5760720"/>
          </a:xfrm>
          <a:prstGeom prst="rect">
            <a:avLst/>
          </a:prstGeom>
        </p:spPr>
      </p:pic>
      <p:pic>
        <p:nvPicPr>
          <p:cNvPr id="38" name="Imagem 37" descr="sensetest (4).png"/>
          <p:cNvPicPr>
            <a:picLocks noChangeAspect="1"/>
          </p:cNvPicPr>
          <p:nvPr userDrawn="1"/>
        </p:nvPicPr>
        <p:blipFill>
          <a:blip r:embed="rId3"/>
          <a:stretch>
            <a:fillRect/>
          </a:stretch>
        </p:blipFill>
        <p:spPr>
          <a:xfrm>
            <a:off x="1468417" y="2330316"/>
            <a:ext cx="12600000" cy="2991839"/>
          </a:xfrm>
          <a:prstGeom prst="rect">
            <a:avLst/>
          </a:prstGeom>
        </p:spPr>
      </p:pic>
      <p:sp>
        <p:nvSpPr>
          <p:cNvPr id="41" name="Marcador de Posição de Conteúdo 46"/>
          <p:cNvSpPr>
            <a:spLocks noGrp="1"/>
          </p:cNvSpPr>
          <p:nvPr>
            <p:ph sz="quarter" idx="13" hasCustomPrompt="1"/>
          </p:nvPr>
        </p:nvSpPr>
        <p:spPr>
          <a:xfrm>
            <a:off x="1423891" y="10545686"/>
            <a:ext cx="17288020" cy="928662"/>
          </a:xfrm>
          <a:prstGeom prst="rect">
            <a:avLst/>
          </a:prstGeom>
        </p:spPr>
        <p:txBody>
          <a:bodyPr/>
          <a:lstStyle>
            <a:lvl1pPr>
              <a:buNone/>
              <a:defRPr sz="4600">
                <a:solidFill>
                  <a:schemeClr val="bg1"/>
                </a:solidFill>
                <a:latin typeface="+mj-lt"/>
              </a:defRPr>
            </a:lvl1pPr>
          </a:lstStyle>
          <a:p>
            <a:pPr lvl="0"/>
            <a:r>
              <a:rPr lang="pt-PT" dirty="0"/>
              <a:t>Título</a:t>
            </a:r>
          </a:p>
        </p:txBody>
      </p:sp>
      <p:sp>
        <p:nvSpPr>
          <p:cNvPr id="43" name="Marcador de Posição do Texto 48"/>
          <p:cNvSpPr>
            <a:spLocks noGrp="1"/>
          </p:cNvSpPr>
          <p:nvPr>
            <p:ph type="body" sz="quarter" idx="14" hasCustomPrompt="1"/>
          </p:nvPr>
        </p:nvSpPr>
        <p:spPr>
          <a:xfrm>
            <a:off x="1423988" y="11474380"/>
            <a:ext cx="17287899" cy="3357586"/>
          </a:xfrm>
          <a:prstGeom prst="rect">
            <a:avLst/>
          </a:prstGeom>
        </p:spPr>
        <p:txBody>
          <a:bodyPr/>
          <a:lstStyle>
            <a:lvl1pPr>
              <a:buNone/>
              <a:defRPr sz="3400">
                <a:solidFill>
                  <a:schemeClr val="bg1"/>
                </a:solidFill>
              </a:defRPr>
            </a:lvl1pPr>
          </a:lstStyle>
          <a:p>
            <a:pPr lvl="0"/>
            <a:r>
              <a:rPr lang="pt-PT" dirty="0"/>
              <a:t>Texto</a:t>
            </a:r>
          </a:p>
          <a:p>
            <a:pPr lvl="0"/>
            <a:r>
              <a:rPr lang="pt-PT" dirty="0"/>
              <a:t>+/- 412 caracteres</a:t>
            </a:r>
          </a:p>
          <a:p>
            <a:pPr lvl="0"/>
            <a:r>
              <a:rPr lang="pt-PT" dirty="0"/>
              <a:t>4 linhas de texto</a:t>
            </a:r>
          </a:p>
        </p:txBody>
      </p:sp>
      <p:sp>
        <p:nvSpPr>
          <p:cNvPr id="44" name="Marcador de Posição do Texto 50"/>
          <p:cNvSpPr>
            <a:spLocks noGrp="1"/>
          </p:cNvSpPr>
          <p:nvPr>
            <p:ph type="body" sz="quarter" idx="15" hasCustomPrompt="1"/>
          </p:nvPr>
        </p:nvSpPr>
        <p:spPr>
          <a:xfrm>
            <a:off x="19783457" y="34191630"/>
            <a:ext cx="9072626" cy="1357322"/>
          </a:xfrm>
          <a:prstGeom prst="rect">
            <a:avLst/>
          </a:prstGeom>
        </p:spPr>
        <p:txBody>
          <a:bodyPr/>
          <a:lstStyle>
            <a:lvl1pPr>
              <a:buNone/>
              <a:defRPr sz="1800" baseline="0">
                <a:solidFill>
                  <a:srgbClr val="663034"/>
                </a:solidFill>
              </a:defRPr>
            </a:lvl1pPr>
            <a:lvl2pPr>
              <a:defRPr sz="1800"/>
            </a:lvl2pPr>
            <a:lvl3pPr>
              <a:defRPr sz="1800"/>
            </a:lvl3pPr>
            <a:lvl4pPr>
              <a:defRPr sz="1800"/>
            </a:lvl4pPr>
            <a:lvl5pPr>
              <a:defRPr sz="1800"/>
            </a:lvl5pPr>
          </a:lstStyle>
          <a:p>
            <a:pPr lvl="0"/>
            <a:r>
              <a:rPr lang="pt-PT" dirty="0"/>
              <a:t>Notas sobre os autores</a:t>
            </a:r>
          </a:p>
        </p:txBody>
      </p:sp>
      <p:sp>
        <p:nvSpPr>
          <p:cNvPr id="45" name="Marcador de Posição da Imagem 52"/>
          <p:cNvSpPr>
            <a:spLocks noGrp="1"/>
          </p:cNvSpPr>
          <p:nvPr>
            <p:ph type="pic" sz="quarter" idx="16"/>
          </p:nvPr>
        </p:nvSpPr>
        <p:spPr>
          <a:xfrm>
            <a:off x="19783457" y="35763300"/>
            <a:ext cx="9072626" cy="2286000"/>
          </a:xfrm>
          <a:prstGeom prst="rect">
            <a:avLst/>
          </a:prstGeom>
          <a:solidFill>
            <a:schemeClr val="bg1">
              <a:lumMod val="85000"/>
            </a:schemeClr>
          </a:solidFill>
        </p:spPr>
        <p:txBody>
          <a:bodyPr/>
          <a:lstStyle>
            <a:lvl1pPr>
              <a:defRPr sz="2400"/>
            </a:lvl1pPr>
          </a:lstStyle>
          <a:p>
            <a:endParaRPr lang="pt-PT" dirty="0"/>
          </a:p>
        </p:txBody>
      </p:sp>
      <p:sp>
        <p:nvSpPr>
          <p:cNvPr id="46" name="Marcador de Posição de Conteúdo 56"/>
          <p:cNvSpPr>
            <a:spLocks noGrp="1"/>
          </p:cNvSpPr>
          <p:nvPr>
            <p:ph sz="quarter" idx="18" hasCustomPrompt="1"/>
          </p:nvPr>
        </p:nvSpPr>
        <p:spPr>
          <a:xfrm>
            <a:off x="1423988" y="15689253"/>
            <a:ext cx="17645089" cy="785813"/>
          </a:xfrm>
          <a:prstGeom prst="rect">
            <a:avLst/>
          </a:prstGeom>
        </p:spPr>
        <p:txBody>
          <a:bodyPr/>
          <a:lstStyle>
            <a:lvl1pPr>
              <a:buNone/>
              <a:defRPr sz="4000">
                <a:solidFill>
                  <a:srgbClr val="BE2E2B"/>
                </a:solidFill>
                <a:latin typeface="+mj-lt"/>
              </a:defRPr>
            </a:lvl1pPr>
            <a:lvl2pPr>
              <a:defRPr sz="4000">
                <a:solidFill>
                  <a:srgbClr val="BE2E2B"/>
                </a:solidFill>
                <a:latin typeface="+mj-lt"/>
              </a:defRPr>
            </a:lvl2pPr>
            <a:lvl3pPr>
              <a:defRPr sz="4000">
                <a:solidFill>
                  <a:srgbClr val="BE2E2B"/>
                </a:solidFill>
                <a:latin typeface="+mj-lt"/>
              </a:defRPr>
            </a:lvl3pPr>
            <a:lvl4pPr>
              <a:defRPr sz="4000">
                <a:solidFill>
                  <a:srgbClr val="BE2E2B"/>
                </a:solidFill>
                <a:latin typeface="+mj-lt"/>
              </a:defRPr>
            </a:lvl4pPr>
            <a:lvl5pPr>
              <a:defRPr sz="4000">
                <a:solidFill>
                  <a:srgbClr val="BE2E2B"/>
                </a:solidFill>
                <a:latin typeface="+mj-lt"/>
              </a:defRPr>
            </a:lvl5pPr>
          </a:lstStyle>
          <a:p>
            <a:pPr lvl="0"/>
            <a:r>
              <a:rPr lang="pt-PT" dirty="0"/>
              <a:t>Titulo</a:t>
            </a:r>
          </a:p>
        </p:txBody>
      </p:sp>
      <p:sp>
        <p:nvSpPr>
          <p:cNvPr id="48" name="Marcador de Posição do Texto 58"/>
          <p:cNvSpPr>
            <a:spLocks noGrp="1"/>
          </p:cNvSpPr>
          <p:nvPr>
            <p:ph type="body" sz="quarter" idx="19" hasCustomPrompt="1"/>
          </p:nvPr>
        </p:nvSpPr>
        <p:spPr>
          <a:xfrm>
            <a:off x="1423988" y="16832253"/>
            <a:ext cx="17645089" cy="571481"/>
          </a:xfrm>
          <a:prstGeom prst="rect">
            <a:avLst/>
          </a:prstGeom>
        </p:spPr>
        <p:txBody>
          <a:bodyPr/>
          <a:lstStyle>
            <a:lvl1pPr>
              <a:buNone/>
              <a:defRPr sz="3400">
                <a:solidFill>
                  <a:srgbClr val="BE2E2B"/>
                </a:solidFill>
                <a:latin typeface="+mj-lt"/>
              </a:defRPr>
            </a:lvl1pPr>
            <a:lvl2pPr>
              <a:defRPr sz="3400">
                <a:solidFill>
                  <a:srgbClr val="663034"/>
                </a:solidFill>
              </a:defRPr>
            </a:lvl2pPr>
            <a:lvl3pPr>
              <a:defRPr sz="3400">
                <a:solidFill>
                  <a:srgbClr val="663034"/>
                </a:solidFill>
              </a:defRPr>
            </a:lvl3pPr>
            <a:lvl4pPr>
              <a:defRPr sz="3400">
                <a:solidFill>
                  <a:srgbClr val="663034"/>
                </a:solidFill>
              </a:defRPr>
            </a:lvl4pPr>
            <a:lvl5pPr>
              <a:defRPr sz="3400">
                <a:solidFill>
                  <a:srgbClr val="663034"/>
                </a:solidFill>
              </a:defRPr>
            </a:lvl5pPr>
          </a:lstStyle>
          <a:p>
            <a:pPr lvl="0"/>
            <a:r>
              <a:rPr lang="pt-PT" dirty="0" err="1"/>
              <a:t>Sub-titulo</a:t>
            </a:r>
            <a:endParaRPr lang="pt-PT" dirty="0"/>
          </a:p>
        </p:txBody>
      </p:sp>
      <p:sp>
        <p:nvSpPr>
          <p:cNvPr id="50" name="Marcador de Posição do Texto 60"/>
          <p:cNvSpPr>
            <a:spLocks noGrp="1"/>
          </p:cNvSpPr>
          <p:nvPr>
            <p:ph type="body" sz="quarter" idx="20" hasCustomPrompt="1"/>
          </p:nvPr>
        </p:nvSpPr>
        <p:spPr>
          <a:xfrm>
            <a:off x="1423988" y="17618066"/>
            <a:ext cx="17645089" cy="3214687"/>
          </a:xfrm>
          <a:prstGeom prst="rect">
            <a:avLst/>
          </a:prstGeom>
        </p:spPr>
        <p:txBody>
          <a:bodyPr/>
          <a:lstStyle>
            <a:lvl1pPr>
              <a:buNone/>
              <a:defRPr sz="3400">
                <a:solidFill>
                  <a:srgbClr val="663034"/>
                </a:solidFill>
                <a:latin typeface="+mn-lt"/>
              </a:defRPr>
            </a:lvl1pPr>
            <a:lvl2pPr>
              <a:defRPr sz="3400">
                <a:solidFill>
                  <a:srgbClr val="663034"/>
                </a:solidFill>
                <a:latin typeface="+mn-lt"/>
              </a:defRPr>
            </a:lvl2pPr>
            <a:lvl3pPr>
              <a:defRPr sz="3400">
                <a:solidFill>
                  <a:srgbClr val="663034"/>
                </a:solidFill>
                <a:latin typeface="+mn-lt"/>
              </a:defRPr>
            </a:lvl3pPr>
            <a:lvl4pPr>
              <a:defRPr sz="3400">
                <a:solidFill>
                  <a:srgbClr val="663034"/>
                </a:solidFill>
                <a:latin typeface="+mn-lt"/>
              </a:defRPr>
            </a:lvl4pPr>
            <a:lvl5pPr>
              <a:defRPr sz="3400">
                <a:solidFill>
                  <a:srgbClr val="663034"/>
                </a:solidFill>
                <a:latin typeface="+mn-lt"/>
              </a:defRPr>
            </a:lvl5pPr>
          </a:lstStyle>
          <a:p>
            <a:pPr lvl="0"/>
            <a:r>
              <a:rPr lang="pt-PT" dirty="0"/>
              <a:t>Texto</a:t>
            </a:r>
          </a:p>
        </p:txBody>
      </p:sp>
      <p:sp>
        <p:nvSpPr>
          <p:cNvPr id="52" name="Marcador de Posição de Conteúdo 62"/>
          <p:cNvSpPr>
            <a:spLocks noGrp="1"/>
          </p:cNvSpPr>
          <p:nvPr>
            <p:ph sz="quarter" idx="21" hasCustomPrompt="1"/>
          </p:nvPr>
        </p:nvSpPr>
        <p:spPr>
          <a:xfrm>
            <a:off x="20140647" y="10259934"/>
            <a:ext cx="8596147" cy="714375"/>
          </a:xfrm>
          <a:prstGeom prst="rect">
            <a:avLst/>
          </a:prstGeom>
        </p:spPr>
        <p:txBody>
          <a:bodyPr/>
          <a:lstStyle>
            <a:lvl1pPr>
              <a:buNone/>
              <a:defRPr sz="4000">
                <a:solidFill>
                  <a:srgbClr val="BE2E2B"/>
                </a:solidFill>
                <a:latin typeface="+mj-lt"/>
              </a:defRPr>
            </a:lvl1pPr>
            <a:lvl2pPr>
              <a:defRPr sz="4000">
                <a:solidFill>
                  <a:srgbClr val="BE2E2B"/>
                </a:solidFill>
                <a:latin typeface="+mj-lt"/>
              </a:defRPr>
            </a:lvl2pPr>
            <a:lvl3pPr>
              <a:defRPr sz="4000">
                <a:solidFill>
                  <a:srgbClr val="BE2E2B"/>
                </a:solidFill>
                <a:latin typeface="+mj-lt"/>
              </a:defRPr>
            </a:lvl3pPr>
            <a:lvl4pPr>
              <a:defRPr sz="4000">
                <a:solidFill>
                  <a:srgbClr val="BE2E2B"/>
                </a:solidFill>
                <a:latin typeface="+mj-lt"/>
              </a:defRPr>
            </a:lvl4pPr>
            <a:lvl5pPr>
              <a:defRPr sz="4000">
                <a:solidFill>
                  <a:srgbClr val="BE2E2B"/>
                </a:solidFill>
                <a:latin typeface="+mj-lt"/>
              </a:defRPr>
            </a:lvl5pPr>
          </a:lstStyle>
          <a:p>
            <a:pPr lvl="0"/>
            <a:r>
              <a:rPr lang="pt-PT" dirty="0"/>
              <a:t>Título</a:t>
            </a:r>
          </a:p>
        </p:txBody>
      </p:sp>
      <p:sp>
        <p:nvSpPr>
          <p:cNvPr id="54" name="Marcador de Posição do Texto 64"/>
          <p:cNvSpPr>
            <a:spLocks noGrp="1"/>
          </p:cNvSpPr>
          <p:nvPr>
            <p:ph type="body" sz="quarter" idx="22" hasCustomPrompt="1"/>
          </p:nvPr>
        </p:nvSpPr>
        <p:spPr>
          <a:xfrm>
            <a:off x="20164329" y="11331497"/>
            <a:ext cx="8643903" cy="4000500"/>
          </a:xfrm>
          <a:prstGeom prst="rect">
            <a:avLst/>
          </a:prstGeom>
        </p:spPr>
        <p:txBody>
          <a:bodyPr/>
          <a:lstStyle>
            <a:lvl1pPr>
              <a:buNone/>
              <a:defRPr sz="3400">
                <a:solidFill>
                  <a:srgbClr val="663034"/>
                </a:solidFill>
              </a:defRPr>
            </a:lvl1pPr>
            <a:lvl2pPr>
              <a:defRPr sz="3400">
                <a:solidFill>
                  <a:srgbClr val="663034"/>
                </a:solidFill>
              </a:defRPr>
            </a:lvl2pPr>
            <a:lvl3pPr>
              <a:defRPr sz="3400">
                <a:solidFill>
                  <a:srgbClr val="663034"/>
                </a:solidFill>
              </a:defRPr>
            </a:lvl3pPr>
            <a:lvl4pPr>
              <a:defRPr sz="3400">
                <a:solidFill>
                  <a:srgbClr val="663034"/>
                </a:solidFill>
              </a:defRPr>
            </a:lvl4pPr>
            <a:lvl5pPr>
              <a:defRPr sz="3400">
                <a:solidFill>
                  <a:srgbClr val="663034"/>
                </a:solidFill>
              </a:defRPr>
            </a:lvl5pPr>
          </a:lstStyle>
          <a:p>
            <a:pPr lvl="0"/>
            <a:r>
              <a:rPr lang="pt-PT" dirty="0"/>
              <a:t>Texto</a:t>
            </a:r>
          </a:p>
        </p:txBody>
      </p:sp>
      <p:sp>
        <p:nvSpPr>
          <p:cNvPr id="55" name="Marcador de Posição de Conteúdo 70"/>
          <p:cNvSpPr>
            <a:spLocks noGrp="1"/>
          </p:cNvSpPr>
          <p:nvPr>
            <p:ph sz="quarter" idx="24" hasCustomPrompt="1"/>
          </p:nvPr>
        </p:nvSpPr>
        <p:spPr>
          <a:xfrm>
            <a:off x="1352453" y="34548854"/>
            <a:ext cx="14573352" cy="714375"/>
          </a:xfrm>
          <a:prstGeom prst="rect">
            <a:avLst/>
          </a:prstGeom>
        </p:spPr>
        <p:txBody>
          <a:bodyPr/>
          <a:lstStyle>
            <a:lvl1pPr>
              <a:buNone/>
              <a:defRPr sz="4000">
                <a:solidFill>
                  <a:schemeClr val="bg1"/>
                </a:solidFill>
                <a:latin typeface="+mj-lt"/>
              </a:defRPr>
            </a:lvl1pPr>
            <a:lvl2pPr>
              <a:defRPr sz="4000">
                <a:solidFill>
                  <a:schemeClr val="bg1"/>
                </a:solidFill>
                <a:latin typeface="+mj-lt"/>
              </a:defRPr>
            </a:lvl2pPr>
            <a:lvl3pPr>
              <a:defRPr sz="4000">
                <a:solidFill>
                  <a:schemeClr val="bg1"/>
                </a:solidFill>
                <a:latin typeface="+mj-lt"/>
              </a:defRPr>
            </a:lvl3pPr>
            <a:lvl4pPr>
              <a:defRPr sz="4000">
                <a:solidFill>
                  <a:schemeClr val="bg1"/>
                </a:solidFill>
                <a:latin typeface="+mj-lt"/>
              </a:defRPr>
            </a:lvl4pPr>
            <a:lvl5pPr>
              <a:defRPr sz="4000">
                <a:solidFill>
                  <a:schemeClr val="bg1"/>
                </a:solidFill>
                <a:latin typeface="+mj-lt"/>
              </a:defRPr>
            </a:lvl5pPr>
          </a:lstStyle>
          <a:p>
            <a:pPr lvl="0"/>
            <a:r>
              <a:rPr lang="pt-PT" dirty="0"/>
              <a:t>Título</a:t>
            </a:r>
          </a:p>
        </p:txBody>
      </p:sp>
      <p:sp>
        <p:nvSpPr>
          <p:cNvPr id="56" name="Marcador de Posição do Texto 72"/>
          <p:cNvSpPr>
            <a:spLocks noGrp="1"/>
          </p:cNvSpPr>
          <p:nvPr>
            <p:ph type="body" sz="quarter" idx="25" hasCustomPrompt="1"/>
          </p:nvPr>
        </p:nvSpPr>
        <p:spPr>
          <a:xfrm>
            <a:off x="1352453" y="35406110"/>
            <a:ext cx="14573352" cy="2286016"/>
          </a:xfrm>
          <a:prstGeom prst="rect">
            <a:avLst/>
          </a:prstGeom>
        </p:spPr>
        <p:txBody>
          <a:bodyPr/>
          <a:lstStyle>
            <a:lvl1pPr>
              <a:buNone/>
              <a:defRPr sz="3400">
                <a:solidFill>
                  <a:schemeClr val="bg1"/>
                </a:solidFill>
              </a:defRPr>
            </a:lvl1pPr>
            <a:lvl2pPr>
              <a:defRPr sz="3400">
                <a:solidFill>
                  <a:schemeClr val="bg1"/>
                </a:solidFill>
              </a:defRPr>
            </a:lvl2pPr>
            <a:lvl3pPr>
              <a:defRPr sz="3400">
                <a:solidFill>
                  <a:schemeClr val="bg1"/>
                </a:solidFill>
              </a:defRPr>
            </a:lvl3pPr>
            <a:lvl4pPr>
              <a:defRPr sz="3400">
                <a:solidFill>
                  <a:schemeClr val="bg1"/>
                </a:solidFill>
              </a:defRPr>
            </a:lvl4pPr>
            <a:lvl5pPr>
              <a:defRPr sz="3400">
                <a:solidFill>
                  <a:schemeClr val="bg1"/>
                </a:solidFill>
              </a:defRPr>
            </a:lvl5pPr>
          </a:lstStyle>
          <a:p>
            <a:pPr lvl="0"/>
            <a:r>
              <a:rPr lang="pt-PT" dirty="0"/>
              <a:t>Texto</a:t>
            </a:r>
          </a:p>
        </p:txBody>
      </p:sp>
      <p:sp>
        <p:nvSpPr>
          <p:cNvPr id="58" name="Marcador de Posição da Imagem 85"/>
          <p:cNvSpPr>
            <a:spLocks noGrp="1"/>
          </p:cNvSpPr>
          <p:nvPr>
            <p:ph type="pic" sz="quarter" idx="30"/>
          </p:nvPr>
        </p:nvSpPr>
        <p:spPr>
          <a:xfrm>
            <a:off x="1423988" y="21189948"/>
            <a:ext cx="17742576" cy="4357687"/>
          </a:xfrm>
          <a:prstGeom prst="rect">
            <a:avLst/>
          </a:prstGeom>
          <a:solidFill>
            <a:schemeClr val="bg1">
              <a:lumMod val="95000"/>
            </a:schemeClr>
          </a:solidFill>
        </p:spPr>
        <p:txBody>
          <a:bodyPr/>
          <a:lstStyle>
            <a:lvl1pPr>
              <a:defRPr sz="2400"/>
            </a:lvl1pPr>
          </a:lstStyle>
          <a:p>
            <a:endParaRPr lang="pt-PT"/>
          </a:p>
        </p:txBody>
      </p:sp>
      <p:sp>
        <p:nvSpPr>
          <p:cNvPr id="60" name="Marcador de Posição do Texto 87"/>
          <p:cNvSpPr>
            <a:spLocks noGrp="1"/>
          </p:cNvSpPr>
          <p:nvPr>
            <p:ph type="body" sz="quarter" idx="31" hasCustomPrompt="1"/>
          </p:nvPr>
        </p:nvSpPr>
        <p:spPr>
          <a:xfrm>
            <a:off x="1423988" y="25761941"/>
            <a:ext cx="1559665" cy="357229"/>
          </a:xfrm>
          <a:prstGeom prst="rect">
            <a:avLst/>
          </a:prstGeom>
        </p:spPr>
        <p:txBody>
          <a:bodyPr/>
          <a:lstStyle>
            <a:lvl1pPr>
              <a:buNone/>
              <a:defRPr sz="1800" baseline="0">
                <a:solidFill>
                  <a:srgbClr val="663034"/>
                </a:solidFill>
                <a:latin typeface="+mj-lt"/>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Figura 1:</a:t>
            </a:r>
          </a:p>
        </p:txBody>
      </p:sp>
      <p:sp>
        <p:nvSpPr>
          <p:cNvPr id="62" name="Marcador de Posição do Texto 89"/>
          <p:cNvSpPr>
            <a:spLocks noGrp="1"/>
          </p:cNvSpPr>
          <p:nvPr>
            <p:ph type="body" sz="quarter" idx="32" hasCustomPrompt="1"/>
          </p:nvPr>
        </p:nvSpPr>
        <p:spPr>
          <a:xfrm>
            <a:off x="2424024" y="25761941"/>
            <a:ext cx="16377886" cy="357187"/>
          </a:xfrm>
          <a:prstGeom prst="rect">
            <a:avLst/>
          </a:prstGeom>
        </p:spPr>
        <p:txBody>
          <a:bodyPr/>
          <a:lstStyle>
            <a:lvl1pPr>
              <a:buNone/>
              <a:defRPr sz="1800">
                <a:solidFill>
                  <a:srgbClr val="663034"/>
                </a:solidFill>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Legenda</a:t>
            </a:r>
          </a:p>
        </p:txBody>
      </p:sp>
      <p:sp>
        <p:nvSpPr>
          <p:cNvPr id="64" name="Marcador de Posição da Imagem 52"/>
          <p:cNvSpPr>
            <a:spLocks noGrp="1"/>
          </p:cNvSpPr>
          <p:nvPr>
            <p:ph type="pic" sz="quarter" idx="34"/>
          </p:nvPr>
        </p:nvSpPr>
        <p:spPr>
          <a:xfrm>
            <a:off x="16497309" y="35032060"/>
            <a:ext cx="2160000" cy="2160000"/>
          </a:xfrm>
          <a:prstGeom prst="rect">
            <a:avLst/>
          </a:prstGeom>
          <a:solidFill>
            <a:schemeClr val="bg1">
              <a:lumMod val="85000"/>
            </a:schemeClr>
          </a:solidFill>
        </p:spPr>
        <p:txBody>
          <a:bodyPr/>
          <a:lstStyle>
            <a:lvl1pPr>
              <a:defRPr sz="2400"/>
            </a:lvl1pPr>
          </a:lstStyle>
          <a:p>
            <a:endParaRPr lang="pt-PT" dirty="0"/>
          </a:p>
        </p:txBody>
      </p:sp>
      <p:sp>
        <p:nvSpPr>
          <p:cNvPr id="66" name="Marcador de Posição da Imagem 85"/>
          <p:cNvSpPr>
            <a:spLocks noGrp="1"/>
          </p:cNvSpPr>
          <p:nvPr>
            <p:ph type="pic" sz="quarter" idx="35"/>
          </p:nvPr>
        </p:nvSpPr>
        <p:spPr>
          <a:xfrm>
            <a:off x="20140648" y="15760629"/>
            <a:ext cx="8667588" cy="4357687"/>
          </a:xfrm>
          <a:prstGeom prst="rect">
            <a:avLst/>
          </a:prstGeom>
          <a:solidFill>
            <a:schemeClr val="bg1">
              <a:lumMod val="95000"/>
            </a:schemeClr>
          </a:solidFill>
        </p:spPr>
        <p:txBody>
          <a:bodyPr/>
          <a:lstStyle>
            <a:lvl1pPr>
              <a:defRPr sz="2400"/>
            </a:lvl1pPr>
          </a:lstStyle>
          <a:p>
            <a:endParaRPr lang="pt-PT"/>
          </a:p>
        </p:txBody>
      </p:sp>
      <p:sp>
        <p:nvSpPr>
          <p:cNvPr id="67" name="Marcador de Posição do Texto 87"/>
          <p:cNvSpPr>
            <a:spLocks noGrp="1"/>
          </p:cNvSpPr>
          <p:nvPr>
            <p:ph type="body" sz="quarter" idx="36" hasCustomPrompt="1"/>
          </p:nvPr>
        </p:nvSpPr>
        <p:spPr>
          <a:xfrm>
            <a:off x="20140647" y="20404130"/>
            <a:ext cx="1142911" cy="357229"/>
          </a:xfrm>
          <a:prstGeom prst="rect">
            <a:avLst/>
          </a:prstGeom>
        </p:spPr>
        <p:txBody>
          <a:bodyPr/>
          <a:lstStyle>
            <a:lvl1pPr>
              <a:buNone/>
              <a:defRPr sz="1800" baseline="0">
                <a:solidFill>
                  <a:srgbClr val="663034"/>
                </a:solidFill>
                <a:latin typeface="+mj-lt"/>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Figura 1:</a:t>
            </a:r>
          </a:p>
        </p:txBody>
      </p:sp>
      <p:sp>
        <p:nvSpPr>
          <p:cNvPr id="68" name="Marcador de Posição do Texto 89"/>
          <p:cNvSpPr>
            <a:spLocks noGrp="1"/>
          </p:cNvSpPr>
          <p:nvPr>
            <p:ph type="body" sz="quarter" idx="37" hasCustomPrompt="1"/>
          </p:nvPr>
        </p:nvSpPr>
        <p:spPr>
          <a:xfrm>
            <a:off x="21140683" y="20404130"/>
            <a:ext cx="7643962" cy="357187"/>
          </a:xfrm>
          <a:prstGeom prst="rect">
            <a:avLst/>
          </a:prstGeom>
        </p:spPr>
        <p:txBody>
          <a:bodyPr/>
          <a:lstStyle>
            <a:lvl1pPr>
              <a:buNone/>
              <a:defRPr sz="1800">
                <a:solidFill>
                  <a:srgbClr val="663034"/>
                </a:solidFill>
              </a:defRPr>
            </a:lvl1pPr>
            <a:lvl2pPr>
              <a:defRPr sz="1800">
                <a:solidFill>
                  <a:srgbClr val="663034"/>
                </a:solidFill>
              </a:defRPr>
            </a:lvl2pPr>
            <a:lvl3pPr>
              <a:defRPr sz="1800">
                <a:solidFill>
                  <a:srgbClr val="663034"/>
                </a:solidFill>
              </a:defRPr>
            </a:lvl3pPr>
            <a:lvl4pPr>
              <a:defRPr sz="1800">
                <a:solidFill>
                  <a:srgbClr val="663034"/>
                </a:solidFill>
              </a:defRPr>
            </a:lvl4pPr>
            <a:lvl5pPr>
              <a:defRPr sz="1800">
                <a:solidFill>
                  <a:srgbClr val="663034"/>
                </a:solidFill>
              </a:defRPr>
            </a:lvl5pPr>
          </a:lstStyle>
          <a:p>
            <a:pPr lvl="0"/>
            <a:r>
              <a:rPr lang="pt-PT" dirty="0"/>
              <a:t>Legenda</a:t>
            </a: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ângulo 8"/>
          <p:cNvSpPr/>
          <p:nvPr userDrawn="1"/>
        </p:nvSpPr>
        <p:spPr>
          <a:xfrm>
            <a:off x="0" y="8616860"/>
            <a:ext cx="30279975" cy="3600000"/>
          </a:xfrm>
          <a:prstGeom prst="rect">
            <a:avLst/>
          </a:prstGeom>
          <a:solidFill>
            <a:srgbClr val="BE2E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10" name="Rectângulo 9"/>
          <p:cNvSpPr/>
          <p:nvPr userDrawn="1"/>
        </p:nvSpPr>
        <p:spPr>
          <a:xfrm>
            <a:off x="-1" y="12688826"/>
            <a:ext cx="19080000" cy="5040000"/>
          </a:xfrm>
          <a:prstGeom prst="rect">
            <a:avLst/>
          </a:prstGeom>
          <a:solidFill>
            <a:srgbClr val="BE2E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17" name="Rectângulo 16"/>
          <p:cNvSpPr/>
          <p:nvPr userDrawn="1"/>
        </p:nvSpPr>
        <p:spPr>
          <a:xfrm>
            <a:off x="0" y="38458274"/>
            <a:ext cx="30279975" cy="2520000"/>
          </a:xfrm>
          <a:prstGeom prst="rect">
            <a:avLst/>
          </a:prstGeom>
          <a:solidFill>
            <a:srgbClr val="F9C1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dirty="0"/>
          </a:p>
        </p:txBody>
      </p:sp>
      <p:sp>
        <p:nvSpPr>
          <p:cNvPr id="8" name="Rectângulo 7"/>
          <p:cNvSpPr/>
          <p:nvPr userDrawn="1"/>
        </p:nvSpPr>
        <p:spPr>
          <a:xfrm>
            <a:off x="0" y="34125846"/>
            <a:ext cx="19080000" cy="3960000"/>
          </a:xfrm>
          <a:prstGeom prst="rect">
            <a:avLst/>
          </a:prstGeom>
          <a:solidFill>
            <a:srgbClr val="EF7B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Tree>
  </p:cSld>
  <p:clrMap bg1="lt1" tx1="dk1" bg2="lt2" tx2="dk2" accent1="accent1" accent2="accent2" accent3="accent3" accent4="accent4" accent5="accent5" accent6="accent6" hlink="hlink" folHlink="folHlink"/>
  <p:sldLayoutIdLst>
    <p:sldLayoutId id="2147483651" r:id="rId1"/>
  </p:sldLayoutIdLst>
  <p:txStyles>
    <p:titleStyle>
      <a:lvl1pPr algn="ctr" defTabSz="4176431" rtl="0" eaLnBrk="1" latinLnBrk="0" hangingPunct="1">
        <a:spcBef>
          <a:spcPct val="0"/>
        </a:spcBef>
        <a:buNone/>
        <a:defRPr sz="20100" kern="1200">
          <a:solidFill>
            <a:schemeClr val="tx1"/>
          </a:solidFill>
          <a:latin typeface="+mj-lt"/>
          <a:ea typeface="+mj-ea"/>
          <a:cs typeface="+mj-cs"/>
        </a:defRPr>
      </a:lvl1pPr>
    </p:titleStyle>
    <p:bodyStyle>
      <a:lvl1pPr marL="1566161" indent="-1566161" algn="l" defTabSz="4176431" rtl="0" eaLnBrk="1" latinLnBrk="0" hangingPunct="1">
        <a:spcBef>
          <a:spcPct val="20000"/>
        </a:spcBef>
        <a:buFont typeface="Arial" pitchFamily="34" charset="0"/>
        <a:buChar char="•"/>
        <a:defRPr sz="14600" kern="1200">
          <a:solidFill>
            <a:schemeClr val="tx1"/>
          </a:solidFill>
          <a:latin typeface="+mn-lt"/>
          <a:ea typeface="+mn-ea"/>
          <a:cs typeface="+mn-cs"/>
        </a:defRPr>
      </a:lvl1pPr>
      <a:lvl2pPr marL="3393350" indent="-1305135" algn="l" defTabSz="4176431" rtl="0" eaLnBrk="1" latinLnBrk="0" hangingPunct="1">
        <a:spcBef>
          <a:spcPct val="20000"/>
        </a:spcBef>
        <a:buFont typeface="Arial" pitchFamily="34" charset="0"/>
        <a:buChar char="–"/>
        <a:defRPr sz="12800" kern="1200">
          <a:solidFill>
            <a:schemeClr val="tx1"/>
          </a:solidFill>
          <a:latin typeface="+mn-lt"/>
          <a:ea typeface="+mn-ea"/>
          <a:cs typeface="+mn-cs"/>
        </a:defRPr>
      </a:lvl2pPr>
      <a:lvl3pPr marL="5220538" indent="-1044108" algn="l" defTabSz="4176431" rtl="0" eaLnBrk="1" latinLnBrk="0" hangingPunct="1">
        <a:spcBef>
          <a:spcPct val="20000"/>
        </a:spcBef>
        <a:buFont typeface="Arial" pitchFamily="34" charset="0"/>
        <a:buChar char="•"/>
        <a:defRPr sz="11000" kern="1200">
          <a:solidFill>
            <a:schemeClr val="tx1"/>
          </a:solidFill>
          <a:latin typeface="+mn-lt"/>
          <a:ea typeface="+mn-ea"/>
          <a:cs typeface="+mn-cs"/>
        </a:defRPr>
      </a:lvl3pPr>
      <a:lvl4pPr marL="7308753"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4pPr>
      <a:lvl5pPr marL="9396969"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5pPr>
      <a:lvl6pPr marL="11485184"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6pPr>
      <a:lvl7pPr marL="13573399"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7pPr>
      <a:lvl8pPr marL="15661615"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8pPr>
      <a:lvl9pPr marL="17749830"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9pPr>
    </p:bodyStyle>
    <p:otherStyle>
      <a:defPPr>
        <a:defRPr lang="pt-PT"/>
      </a:defPPr>
      <a:lvl1pPr marL="0" algn="l" defTabSz="4176431" rtl="0" eaLnBrk="1" latinLnBrk="0" hangingPunct="1">
        <a:defRPr sz="8200" kern="1200">
          <a:solidFill>
            <a:schemeClr val="tx1"/>
          </a:solidFill>
          <a:latin typeface="+mn-lt"/>
          <a:ea typeface="+mn-ea"/>
          <a:cs typeface="+mn-cs"/>
        </a:defRPr>
      </a:lvl1pPr>
      <a:lvl2pPr marL="2088215" algn="l" defTabSz="4176431" rtl="0" eaLnBrk="1" latinLnBrk="0" hangingPunct="1">
        <a:defRPr sz="8200" kern="1200">
          <a:solidFill>
            <a:schemeClr val="tx1"/>
          </a:solidFill>
          <a:latin typeface="+mn-lt"/>
          <a:ea typeface="+mn-ea"/>
          <a:cs typeface="+mn-cs"/>
        </a:defRPr>
      </a:lvl2pPr>
      <a:lvl3pPr marL="4176431" algn="l" defTabSz="4176431" rtl="0" eaLnBrk="1" latinLnBrk="0" hangingPunct="1">
        <a:defRPr sz="8200" kern="1200">
          <a:solidFill>
            <a:schemeClr val="tx1"/>
          </a:solidFill>
          <a:latin typeface="+mn-lt"/>
          <a:ea typeface="+mn-ea"/>
          <a:cs typeface="+mn-cs"/>
        </a:defRPr>
      </a:lvl3pPr>
      <a:lvl4pPr marL="6264646" algn="l" defTabSz="4176431" rtl="0" eaLnBrk="1" latinLnBrk="0" hangingPunct="1">
        <a:defRPr sz="8200" kern="1200">
          <a:solidFill>
            <a:schemeClr val="tx1"/>
          </a:solidFill>
          <a:latin typeface="+mn-lt"/>
          <a:ea typeface="+mn-ea"/>
          <a:cs typeface="+mn-cs"/>
        </a:defRPr>
      </a:lvl4pPr>
      <a:lvl5pPr marL="8352861" algn="l" defTabSz="4176431" rtl="0" eaLnBrk="1" latinLnBrk="0" hangingPunct="1">
        <a:defRPr sz="8200" kern="1200">
          <a:solidFill>
            <a:schemeClr val="tx1"/>
          </a:solidFill>
          <a:latin typeface="+mn-lt"/>
          <a:ea typeface="+mn-ea"/>
          <a:cs typeface="+mn-cs"/>
        </a:defRPr>
      </a:lvl5pPr>
      <a:lvl6pPr marL="10441076" algn="l" defTabSz="4176431" rtl="0" eaLnBrk="1" latinLnBrk="0" hangingPunct="1">
        <a:defRPr sz="8200" kern="1200">
          <a:solidFill>
            <a:schemeClr val="tx1"/>
          </a:solidFill>
          <a:latin typeface="+mn-lt"/>
          <a:ea typeface="+mn-ea"/>
          <a:cs typeface="+mn-cs"/>
        </a:defRPr>
      </a:lvl6pPr>
      <a:lvl7pPr marL="12529292" algn="l" defTabSz="4176431" rtl="0" eaLnBrk="1" latinLnBrk="0" hangingPunct="1">
        <a:defRPr sz="8200" kern="1200">
          <a:solidFill>
            <a:schemeClr val="tx1"/>
          </a:solidFill>
          <a:latin typeface="+mn-lt"/>
          <a:ea typeface="+mn-ea"/>
          <a:cs typeface="+mn-cs"/>
        </a:defRPr>
      </a:lvl7pPr>
      <a:lvl8pPr marL="14617507" algn="l" defTabSz="4176431" rtl="0" eaLnBrk="1" latinLnBrk="0" hangingPunct="1">
        <a:defRPr sz="8200" kern="1200">
          <a:solidFill>
            <a:schemeClr val="tx1"/>
          </a:solidFill>
          <a:latin typeface="+mn-lt"/>
          <a:ea typeface="+mn-ea"/>
          <a:cs typeface="+mn-cs"/>
        </a:defRPr>
      </a:lvl8pPr>
      <a:lvl9pPr marL="16705722" algn="l" defTabSz="4176431" rtl="0" eaLnBrk="1" latinLnBrk="0" hangingPunct="1">
        <a:defRPr sz="82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ângulo 8"/>
          <p:cNvSpPr/>
          <p:nvPr userDrawn="1"/>
        </p:nvSpPr>
        <p:spPr>
          <a:xfrm>
            <a:off x="0" y="5759340"/>
            <a:ext cx="30279975" cy="3960000"/>
          </a:xfrm>
          <a:prstGeom prst="rect">
            <a:avLst/>
          </a:prstGeom>
          <a:solidFill>
            <a:srgbClr val="EF7B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10" name="Rectângulo 9"/>
          <p:cNvSpPr/>
          <p:nvPr userDrawn="1"/>
        </p:nvSpPr>
        <p:spPr>
          <a:xfrm>
            <a:off x="-1" y="10188496"/>
            <a:ext cx="15139988" cy="4663038"/>
          </a:xfrm>
          <a:prstGeom prst="rect">
            <a:avLst/>
          </a:prstGeom>
          <a:solidFill>
            <a:srgbClr val="BE2E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17" name="Rectângulo 16"/>
          <p:cNvSpPr/>
          <p:nvPr userDrawn="1"/>
        </p:nvSpPr>
        <p:spPr>
          <a:xfrm>
            <a:off x="0" y="38458274"/>
            <a:ext cx="30279975" cy="2520000"/>
          </a:xfrm>
          <a:prstGeom prst="rect">
            <a:avLst/>
          </a:prstGeom>
          <a:solidFill>
            <a:srgbClr val="F9C1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dirty="0"/>
          </a:p>
        </p:txBody>
      </p:sp>
      <p:sp>
        <p:nvSpPr>
          <p:cNvPr id="8" name="Rectângulo 7"/>
          <p:cNvSpPr/>
          <p:nvPr userDrawn="1"/>
        </p:nvSpPr>
        <p:spPr>
          <a:xfrm>
            <a:off x="0" y="34437710"/>
            <a:ext cx="21600000" cy="3648136"/>
          </a:xfrm>
          <a:prstGeom prst="rect">
            <a:avLst/>
          </a:prstGeom>
          <a:solidFill>
            <a:srgbClr val="EF7B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Tree>
  </p:cSld>
  <p:clrMap bg1="lt1" tx1="dk1" bg2="lt2" tx2="dk2" accent1="accent1" accent2="accent2" accent3="accent3" accent4="accent4" accent5="accent5" accent6="accent6" hlink="hlink" folHlink="folHlink"/>
  <p:sldLayoutIdLst>
    <p:sldLayoutId id="2147483653" r:id="rId1"/>
  </p:sldLayoutIdLst>
  <p:txStyles>
    <p:titleStyle>
      <a:lvl1pPr algn="ctr" defTabSz="4176431" rtl="0" eaLnBrk="1" latinLnBrk="0" hangingPunct="1">
        <a:spcBef>
          <a:spcPct val="0"/>
        </a:spcBef>
        <a:buNone/>
        <a:defRPr sz="20100" kern="1200">
          <a:solidFill>
            <a:schemeClr val="tx1"/>
          </a:solidFill>
          <a:latin typeface="+mj-lt"/>
          <a:ea typeface="+mj-ea"/>
          <a:cs typeface="+mj-cs"/>
        </a:defRPr>
      </a:lvl1pPr>
    </p:titleStyle>
    <p:bodyStyle>
      <a:lvl1pPr marL="1566161" indent="-1566161" algn="l" defTabSz="4176431" rtl="0" eaLnBrk="1" latinLnBrk="0" hangingPunct="1">
        <a:spcBef>
          <a:spcPct val="20000"/>
        </a:spcBef>
        <a:buFont typeface="Arial" pitchFamily="34" charset="0"/>
        <a:buChar char="•"/>
        <a:defRPr sz="14600" kern="1200">
          <a:solidFill>
            <a:schemeClr val="tx1"/>
          </a:solidFill>
          <a:latin typeface="+mn-lt"/>
          <a:ea typeface="+mn-ea"/>
          <a:cs typeface="+mn-cs"/>
        </a:defRPr>
      </a:lvl1pPr>
      <a:lvl2pPr marL="3393350" indent="-1305135" algn="l" defTabSz="4176431" rtl="0" eaLnBrk="1" latinLnBrk="0" hangingPunct="1">
        <a:spcBef>
          <a:spcPct val="20000"/>
        </a:spcBef>
        <a:buFont typeface="Arial" pitchFamily="34" charset="0"/>
        <a:buChar char="–"/>
        <a:defRPr sz="12800" kern="1200">
          <a:solidFill>
            <a:schemeClr val="tx1"/>
          </a:solidFill>
          <a:latin typeface="+mn-lt"/>
          <a:ea typeface="+mn-ea"/>
          <a:cs typeface="+mn-cs"/>
        </a:defRPr>
      </a:lvl2pPr>
      <a:lvl3pPr marL="5220538" indent="-1044108" algn="l" defTabSz="4176431" rtl="0" eaLnBrk="1" latinLnBrk="0" hangingPunct="1">
        <a:spcBef>
          <a:spcPct val="20000"/>
        </a:spcBef>
        <a:buFont typeface="Arial" pitchFamily="34" charset="0"/>
        <a:buChar char="•"/>
        <a:defRPr sz="11000" kern="1200">
          <a:solidFill>
            <a:schemeClr val="tx1"/>
          </a:solidFill>
          <a:latin typeface="+mn-lt"/>
          <a:ea typeface="+mn-ea"/>
          <a:cs typeface="+mn-cs"/>
        </a:defRPr>
      </a:lvl3pPr>
      <a:lvl4pPr marL="7308753"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4pPr>
      <a:lvl5pPr marL="9396969"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5pPr>
      <a:lvl6pPr marL="11485184"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6pPr>
      <a:lvl7pPr marL="13573399"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7pPr>
      <a:lvl8pPr marL="15661615"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8pPr>
      <a:lvl9pPr marL="17749830"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9pPr>
    </p:bodyStyle>
    <p:otherStyle>
      <a:defPPr>
        <a:defRPr lang="pt-PT"/>
      </a:defPPr>
      <a:lvl1pPr marL="0" algn="l" defTabSz="4176431" rtl="0" eaLnBrk="1" latinLnBrk="0" hangingPunct="1">
        <a:defRPr sz="8200" kern="1200">
          <a:solidFill>
            <a:schemeClr val="tx1"/>
          </a:solidFill>
          <a:latin typeface="+mn-lt"/>
          <a:ea typeface="+mn-ea"/>
          <a:cs typeface="+mn-cs"/>
        </a:defRPr>
      </a:lvl1pPr>
      <a:lvl2pPr marL="2088215" algn="l" defTabSz="4176431" rtl="0" eaLnBrk="1" latinLnBrk="0" hangingPunct="1">
        <a:defRPr sz="8200" kern="1200">
          <a:solidFill>
            <a:schemeClr val="tx1"/>
          </a:solidFill>
          <a:latin typeface="+mn-lt"/>
          <a:ea typeface="+mn-ea"/>
          <a:cs typeface="+mn-cs"/>
        </a:defRPr>
      </a:lvl2pPr>
      <a:lvl3pPr marL="4176431" algn="l" defTabSz="4176431" rtl="0" eaLnBrk="1" latinLnBrk="0" hangingPunct="1">
        <a:defRPr sz="8200" kern="1200">
          <a:solidFill>
            <a:schemeClr val="tx1"/>
          </a:solidFill>
          <a:latin typeface="+mn-lt"/>
          <a:ea typeface="+mn-ea"/>
          <a:cs typeface="+mn-cs"/>
        </a:defRPr>
      </a:lvl3pPr>
      <a:lvl4pPr marL="6264646" algn="l" defTabSz="4176431" rtl="0" eaLnBrk="1" latinLnBrk="0" hangingPunct="1">
        <a:defRPr sz="8200" kern="1200">
          <a:solidFill>
            <a:schemeClr val="tx1"/>
          </a:solidFill>
          <a:latin typeface="+mn-lt"/>
          <a:ea typeface="+mn-ea"/>
          <a:cs typeface="+mn-cs"/>
        </a:defRPr>
      </a:lvl4pPr>
      <a:lvl5pPr marL="8352861" algn="l" defTabSz="4176431" rtl="0" eaLnBrk="1" latinLnBrk="0" hangingPunct="1">
        <a:defRPr sz="8200" kern="1200">
          <a:solidFill>
            <a:schemeClr val="tx1"/>
          </a:solidFill>
          <a:latin typeface="+mn-lt"/>
          <a:ea typeface="+mn-ea"/>
          <a:cs typeface="+mn-cs"/>
        </a:defRPr>
      </a:lvl5pPr>
      <a:lvl6pPr marL="10441076" algn="l" defTabSz="4176431" rtl="0" eaLnBrk="1" latinLnBrk="0" hangingPunct="1">
        <a:defRPr sz="8200" kern="1200">
          <a:solidFill>
            <a:schemeClr val="tx1"/>
          </a:solidFill>
          <a:latin typeface="+mn-lt"/>
          <a:ea typeface="+mn-ea"/>
          <a:cs typeface="+mn-cs"/>
        </a:defRPr>
      </a:lvl6pPr>
      <a:lvl7pPr marL="12529292" algn="l" defTabSz="4176431" rtl="0" eaLnBrk="1" latinLnBrk="0" hangingPunct="1">
        <a:defRPr sz="8200" kern="1200">
          <a:solidFill>
            <a:schemeClr val="tx1"/>
          </a:solidFill>
          <a:latin typeface="+mn-lt"/>
          <a:ea typeface="+mn-ea"/>
          <a:cs typeface="+mn-cs"/>
        </a:defRPr>
      </a:lvl7pPr>
      <a:lvl8pPr marL="14617507" algn="l" defTabSz="4176431" rtl="0" eaLnBrk="1" latinLnBrk="0" hangingPunct="1">
        <a:defRPr sz="8200" kern="1200">
          <a:solidFill>
            <a:schemeClr val="tx1"/>
          </a:solidFill>
          <a:latin typeface="+mn-lt"/>
          <a:ea typeface="+mn-ea"/>
          <a:cs typeface="+mn-cs"/>
        </a:defRPr>
      </a:lvl8pPr>
      <a:lvl9pPr marL="16705722" algn="l" defTabSz="4176431" rtl="0" eaLnBrk="1" latinLnBrk="0" hangingPunct="1">
        <a:defRPr sz="82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ângulo 8"/>
          <p:cNvSpPr/>
          <p:nvPr userDrawn="1"/>
        </p:nvSpPr>
        <p:spPr>
          <a:xfrm>
            <a:off x="0" y="5759340"/>
            <a:ext cx="30279975" cy="3960000"/>
          </a:xfrm>
          <a:prstGeom prst="rect">
            <a:avLst/>
          </a:prstGeom>
          <a:solidFill>
            <a:srgbClr val="EF7B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10" name="Rectângulo 9"/>
          <p:cNvSpPr/>
          <p:nvPr userDrawn="1"/>
        </p:nvSpPr>
        <p:spPr>
          <a:xfrm>
            <a:off x="-1" y="10188496"/>
            <a:ext cx="15139988" cy="5040000"/>
          </a:xfrm>
          <a:prstGeom prst="rect">
            <a:avLst/>
          </a:prstGeom>
          <a:solidFill>
            <a:srgbClr val="BE2E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17" name="Rectângulo 16"/>
          <p:cNvSpPr/>
          <p:nvPr userDrawn="1"/>
        </p:nvSpPr>
        <p:spPr>
          <a:xfrm>
            <a:off x="0" y="38458274"/>
            <a:ext cx="30279975" cy="2520000"/>
          </a:xfrm>
          <a:prstGeom prst="rect">
            <a:avLst/>
          </a:prstGeom>
          <a:solidFill>
            <a:srgbClr val="F9C1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dirty="0"/>
          </a:p>
        </p:txBody>
      </p:sp>
      <p:sp>
        <p:nvSpPr>
          <p:cNvPr id="8" name="Rectângulo 7"/>
          <p:cNvSpPr/>
          <p:nvPr userDrawn="1"/>
        </p:nvSpPr>
        <p:spPr>
          <a:xfrm>
            <a:off x="0" y="34125846"/>
            <a:ext cx="19080000" cy="3960000"/>
          </a:xfrm>
          <a:prstGeom prst="rect">
            <a:avLst/>
          </a:prstGeom>
          <a:solidFill>
            <a:srgbClr val="EF7B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Tree>
  </p:cSld>
  <p:clrMap bg1="lt1" tx1="dk1" bg2="lt2" tx2="dk2" accent1="accent1" accent2="accent2" accent3="accent3" accent4="accent4" accent5="accent5" accent6="accent6" hlink="hlink" folHlink="folHlink"/>
  <p:sldLayoutIdLst>
    <p:sldLayoutId id="2147483655" r:id="rId1"/>
  </p:sldLayoutIdLst>
  <p:txStyles>
    <p:titleStyle>
      <a:lvl1pPr algn="ctr" defTabSz="4176431" rtl="0" eaLnBrk="1" latinLnBrk="0" hangingPunct="1">
        <a:spcBef>
          <a:spcPct val="0"/>
        </a:spcBef>
        <a:buNone/>
        <a:defRPr sz="20100" kern="1200">
          <a:solidFill>
            <a:schemeClr val="tx1"/>
          </a:solidFill>
          <a:latin typeface="+mj-lt"/>
          <a:ea typeface="+mj-ea"/>
          <a:cs typeface="+mj-cs"/>
        </a:defRPr>
      </a:lvl1pPr>
    </p:titleStyle>
    <p:bodyStyle>
      <a:lvl1pPr marL="1566161" indent="-1566161" algn="l" defTabSz="4176431" rtl="0" eaLnBrk="1" latinLnBrk="0" hangingPunct="1">
        <a:spcBef>
          <a:spcPct val="20000"/>
        </a:spcBef>
        <a:buFont typeface="Arial" pitchFamily="34" charset="0"/>
        <a:buChar char="•"/>
        <a:defRPr sz="14600" kern="1200">
          <a:solidFill>
            <a:schemeClr val="tx1"/>
          </a:solidFill>
          <a:latin typeface="+mn-lt"/>
          <a:ea typeface="+mn-ea"/>
          <a:cs typeface="+mn-cs"/>
        </a:defRPr>
      </a:lvl1pPr>
      <a:lvl2pPr marL="3393350" indent="-1305135" algn="l" defTabSz="4176431" rtl="0" eaLnBrk="1" latinLnBrk="0" hangingPunct="1">
        <a:spcBef>
          <a:spcPct val="20000"/>
        </a:spcBef>
        <a:buFont typeface="Arial" pitchFamily="34" charset="0"/>
        <a:buChar char="–"/>
        <a:defRPr sz="12800" kern="1200">
          <a:solidFill>
            <a:schemeClr val="tx1"/>
          </a:solidFill>
          <a:latin typeface="+mn-lt"/>
          <a:ea typeface="+mn-ea"/>
          <a:cs typeface="+mn-cs"/>
        </a:defRPr>
      </a:lvl2pPr>
      <a:lvl3pPr marL="5220538" indent="-1044108" algn="l" defTabSz="4176431" rtl="0" eaLnBrk="1" latinLnBrk="0" hangingPunct="1">
        <a:spcBef>
          <a:spcPct val="20000"/>
        </a:spcBef>
        <a:buFont typeface="Arial" pitchFamily="34" charset="0"/>
        <a:buChar char="•"/>
        <a:defRPr sz="11000" kern="1200">
          <a:solidFill>
            <a:schemeClr val="tx1"/>
          </a:solidFill>
          <a:latin typeface="+mn-lt"/>
          <a:ea typeface="+mn-ea"/>
          <a:cs typeface="+mn-cs"/>
        </a:defRPr>
      </a:lvl3pPr>
      <a:lvl4pPr marL="7308753"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4pPr>
      <a:lvl5pPr marL="9396969"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5pPr>
      <a:lvl6pPr marL="11485184"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6pPr>
      <a:lvl7pPr marL="13573399"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7pPr>
      <a:lvl8pPr marL="15661615"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8pPr>
      <a:lvl9pPr marL="17749830"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9pPr>
    </p:bodyStyle>
    <p:otherStyle>
      <a:defPPr>
        <a:defRPr lang="pt-PT"/>
      </a:defPPr>
      <a:lvl1pPr marL="0" algn="l" defTabSz="4176431" rtl="0" eaLnBrk="1" latinLnBrk="0" hangingPunct="1">
        <a:defRPr sz="8200" kern="1200">
          <a:solidFill>
            <a:schemeClr val="tx1"/>
          </a:solidFill>
          <a:latin typeface="+mn-lt"/>
          <a:ea typeface="+mn-ea"/>
          <a:cs typeface="+mn-cs"/>
        </a:defRPr>
      </a:lvl1pPr>
      <a:lvl2pPr marL="2088215" algn="l" defTabSz="4176431" rtl="0" eaLnBrk="1" latinLnBrk="0" hangingPunct="1">
        <a:defRPr sz="8200" kern="1200">
          <a:solidFill>
            <a:schemeClr val="tx1"/>
          </a:solidFill>
          <a:latin typeface="+mn-lt"/>
          <a:ea typeface="+mn-ea"/>
          <a:cs typeface="+mn-cs"/>
        </a:defRPr>
      </a:lvl2pPr>
      <a:lvl3pPr marL="4176431" algn="l" defTabSz="4176431" rtl="0" eaLnBrk="1" latinLnBrk="0" hangingPunct="1">
        <a:defRPr sz="8200" kern="1200">
          <a:solidFill>
            <a:schemeClr val="tx1"/>
          </a:solidFill>
          <a:latin typeface="+mn-lt"/>
          <a:ea typeface="+mn-ea"/>
          <a:cs typeface="+mn-cs"/>
        </a:defRPr>
      </a:lvl3pPr>
      <a:lvl4pPr marL="6264646" algn="l" defTabSz="4176431" rtl="0" eaLnBrk="1" latinLnBrk="0" hangingPunct="1">
        <a:defRPr sz="8200" kern="1200">
          <a:solidFill>
            <a:schemeClr val="tx1"/>
          </a:solidFill>
          <a:latin typeface="+mn-lt"/>
          <a:ea typeface="+mn-ea"/>
          <a:cs typeface="+mn-cs"/>
        </a:defRPr>
      </a:lvl4pPr>
      <a:lvl5pPr marL="8352861" algn="l" defTabSz="4176431" rtl="0" eaLnBrk="1" latinLnBrk="0" hangingPunct="1">
        <a:defRPr sz="8200" kern="1200">
          <a:solidFill>
            <a:schemeClr val="tx1"/>
          </a:solidFill>
          <a:latin typeface="+mn-lt"/>
          <a:ea typeface="+mn-ea"/>
          <a:cs typeface="+mn-cs"/>
        </a:defRPr>
      </a:lvl5pPr>
      <a:lvl6pPr marL="10441076" algn="l" defTabSz="4176431" rtl="0" eaLnBrk="1" latinLnBrk="0" hangingPunct="1">
        <a:defRPr sz="8200" kern="1200">
          <a:solidFill>
            <a:schemeClr val="tx1"/>
          </a:solidFill>
          <a:latin typeface="+mn-lt"/>
          <a:ea typeface="+mn-ea"/>
          <a:cs typeface="+mn-cs"/>
        </a:defRPr>
      </a:lvl6pPr>
      <a:lvl7pPr marL="12529292" algn="l" defTabSz="4176431" rtl="0" eaLnBrk="1" latinLnBrk="0" hangingPunct="1">
        <a:defRPr sz="8200" kern="1200">
          <a:solidFill>
            <a:schemeClr val="tx1"/>
          </a:solidFill>
          <a:latin typeface="+mn-lt"/>
          <a:ea typeface="+mn-ea"/>
          <a:cs typeface="+mn-cs"/>
        </a:defRPr>
      </a:lvl7pPr>
      <a:lvl8pPr marL="14617507" algn="l" defTabSz="4176431" rtl="0" eaLnBrk="1" latinLnBrk="0" hangingPunct="1">
        <a:defRPr sz="8200" kern="1200">
          <a:solidFill>
            <a:schemeClr val="tx1"/>
          </a:solidFill>
          <a:latin typeface="+mn-lt"/>
          <a:ea typeface="+mn-ea"/>
          <a:cs typeface="+mn-cs"/>
        </a:defRPr>
      </a:lvl8pPr>
      <a:lvl9pPr marL="16705722" algn="l" defTabSz="4176431" rtl="0" eaLnBrk="1" latinLnBrk="0" hangingPunct="1">
        <a:defRPr sz="8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3.svg"/><Relationship Id="rId18" Type="http://schemas.openxmlformats.org/officeDocument/2006/relationships/chart" Target="../charts/chart1.xml"/><Relationship Id="rId26" Type="http://schemas.openxmlformats.org/officeDocument/2006/relationships/image" Target="../media/image19.png"/><Relationship Id="rId3" Type="http://schemas.openxmlformats.org/officeDocument/2006/relationships/image" Target="../media/image4.png"/><Relationship Id="rId21" Type="http://schemas.openxmlformats.org/officeDocument/2006/relationships/image" Target="../media/image16.png"/><Relationship Id="rId34" Type="http://schemas.openxmlformats.org/officeDocument/2006/relationships/image" Target="../media/image23.png"/><Relationship Id="rId7" Type="http://schemas.openxmlformats.org/officeDocument/2006/relationships/image" Target="../media/image7.svg"/><Relationship Id="rId12" Type="http://schemas.openxmlformats.org/officeDocument/2006/relationships/image" Target="../media/image11.png"/><Relationship Id="rId17" Type="http://schemas.openxmlformats.org/officeDocument/2006/relationships/image" Target="../media/image17.svg"/><Relationship Id="rId25" Type="http://schemas.openxmlformats.org/officeDocument/2006/relationships/image" Target="../media/image23.svg"/><Relationship Id="rId33" Type="http://schemas.microsoft.com/office/2007/relationships/hdphoto" Target="../media/hdphoto5.wdp"/><Relationship Id="rId2" Type="http://schemas.openxmlformats.org/officeDocument/2006/relationships/notesSlide" Target="../notesSlides/notesSlide1.xml"/><Relationship Id="rId16" Type="http://schemas.openxmlformats.org/officeDocument/2006/relationships/image" Target="../media/image13.png"/><Relationship Id="rId20" Type="http://schemas.openxmlformats.org/officeDocument/2006/relationships/image" Target="../media/image15.png"/><Relationship Id="rId29" Type="http://schemas.microsoft.com/office/2007/relationships/hdphoto" Target="../media/hdphoto3.wdp"/><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0.png"/><Relationship Id="rId24" Type="http://schemas.openxmlformats.org/officeDocument/2006/relationships/image" Target="../media/image18.png"/><Relationship Id="rId32" Type="http://schemas.openxmlformats.org/officeDocument/2006/relationships/image" Target="../media/image22.png"/><Relationship Id="rId5" Type="http://schemas.openxmlformats.org/officeDocument/2006/relationships/image" Target="../media/image5.tiff"/><Relationship Id="rId15" Type="http://schemas.openxmlformats.org/officeDocument/2006/relationships/image" Target="../media/image15.svg"/><Relationship Id="rId23" Type="http://schemas.microsoft.com/office/2007/relationships/hdphoto" Target="../media/hdphoto1.wdp"/><Relationship Id="rId28" Type="http://schemas.openxmlformats.org/officeDocument/2006/relationships/image" Target="../media/image20.png"/><Relationship Id="rId10" Type="http://schemas.openxmlformats.org/officeDocument/2006/relationships/image" Target="../media/image9.png"/><Relationship Id="rId19" Type="http://schemas.openxmlformats.org/officeDocument/2006/relationships/image" Target="../media/image14.png"/><Relationship Id="rId31" Type="http://schemas.microsoft.com/office/2007/relationships/hdphoto" Target="../media/hdphoto4.wdp"/><Relationship Id="rId4" Type="http://schemas.openxmlformats.org/officeDocument/2006/relationships/hyperlink" Target="https://doi.org/10.1016/j.foodqual.2012.08.016" TargetMode="External"/><Relationship Id="rId9" Type="http://schemas.openxmlformats.org/officeDocument/2006/relationships/image" Target="../media/image8.jpg"/><Relationship Id="rId14" Type="http://schemas.openxmlformats.org/officeDocument/2006/relationships/image" Target="../media/image12.png"/><Relationship Id="rId22" Type="http://schemas.openxmlformats.org/officeDocument/2006/relationships/image" Target="../media/image17.png"/><Relationship Id="rId27" Type="http://schemas.microsoft.com/office/2007/relationships/hdphoto" Target="../media/hdphoto2.wdp"/><Relationship Id="rId30" Type="http://schemas.openxmlformats.org/officeDocument/2006/relationships/image" Target="../media/image21.png"/><Relationship Id="rId35" Type="http://schemas.microsoft.com/office/2007/relationships/hdphoto" Target="../media/hdphoto6.wdp"/><Relationship Id="rId8"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Cantos Diagonais Arredondados 1">
            <a:extLst>
              <a:ext uri="{FF2B5EF4-FFF2-40B4-BE49-F238E27FC236}">
                <a16:creationId xmlns:a16="http://schemas.microsoft.com/office/drawing/2014/main" xmlns="" id="{057376A0-F7B4-EAD4-4909-EC534C4133CE}"/>
              </a:ext>
            </a:extLst>
          </p:cNvPr>
          <p:cNvSpPr/>
          <p:nvPr/>
        </p:nvSpPr>
        <p:spPr>
          <a:xfrm>
            <a:off x="1489003" y="21622205"/>
            <a:ext cx="13095623" cy="6529753"/>
          </a:xfrm>
          <a:prstGeom prst="round2DiagRect">
            <a:avLst/>
          </a:prstGeom>
          <a:solidFill>
            <a:schemeClr val="accent1">
              <a:lumMod val="20000"/>
              <a:lumOff val="80000"/>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pt-PT" dirty="0"/>
          </a:p>
        </p:txBody>
      </p:sp>
      <p:sp>
        <p:nvSpPr>
          <p:cNvPr id="62" name="Título 61"/>
          <p:cNvSpPr>
            <a:spLocks noGrp="1"/>
          </p:cNvSpPr>
          <p:nvPr>
            <p:ph type="ctrTitle"/>
          </p:nvPr>
        </p:nvSpPr>
        <p:spPr>
          <a:xfrm>
            <a:off x="689088" y="5843315"/>
            <a:ext cx="28804736" cy="2286015"/>
          </a:xfrm>
        </p:spPr>
        <p:txBody>
          <a:bodyPr/>
          <a:lstStyle/>
          <a:p>
            <a:r>
              <a:rPr lang="en-GB" sz="6600" noProof="0" dirty="0"/>
              <a:t>Impact of the manner of use on perceived odour profile of non-thermal plasma processed black pepper through a rate-all-that-apply (RATA) technique</a:t>
            </a:r>
            <a:br>
              <a:rPr lang="en-GB" sz="6600" noProof="0" dirty="0"/>
            </a:br>
            <a:r>
              <a:rPr lang="en-GB" sz="6600" noProof="0" dirty="0"/>
              <a:t/>
            </a:r>
            <a:br>
              <a:rPr lang="en-GB" sz="6600" noProof="0" dirty="0"/>
            </a:br>
            <a:endParaRPr lang="en-GB" sz="6600" noProof="0" dirty="0"/>
          </a:p>
        </p:txBody>
      </p:sp>
      <mc:AlternateContent xmlns:mc="http://schemas.openxmlformats.org/markup-compatibility/2006">
        <mc:Choice xmlns:a14="http://schemas.microsoft.com/office/drawing/2010/main" Requires="a14">
          <p:sp>
            <p:nvSpPr>
              <p:cNvPr id="63" name="Subtítulo 62"/>
              <p:cNvSpPr>
                <a:spLocks noGrp="1"/>
              </p:cNvSpPr>
              <p:nvPr>
                <p:ph type="subTitle" idx="1"/>
              </p:nvPr>
            </p:nvSpPr>
            <p:spPr>
              <a:xfrm>
                <a:off x="689088" y="8089303"/>
                <a:ext cx="22299771" cy="1307703"/>
              </a:xfrm>
            </p:spPr>
            <p:txBody>
              <a:bodyPr/>
              <a:lstStyle/>
              <a:p>
                <a:pPr algn="just">
                  <a:spcBef>
                    <a:spcPts val="600"/>
                  </a:spcBef>
                  <a:spcAft>
                    <a:spcPts val="800"/>
                  </a:spcAft>
                </a:pPr>
                <a14:m>
                  <m:oMath xmlns:m="http://schemas.openxmlformats.org/officeDocument/2006/math">
                    <m:sSup>
                      <m:sSupPr>
                        <m:ctrlPr>
                          <a:rPr lang="en-GB" i="1" noProof="0" smtClean="0">
                            <a:latin typeface="Cambria Math" panose="02040503050406030204" pitchFamily="18" charset="0"/>
                          </a:rPr>
                        </m:ctrlPr>
                      </m:sSupPr>
                      <m:e>
                        <m:r>
                          <m:rPr>
                            <m:nor/>
                          </m:rPr>
                          <a:rPr lang="pt-PT" b="0" i="0" noProof="0" smtClean="0"/>
                          <m:t>Aline</m:t>
                        </m:r>
                        <m:r>
                          <m:rPr>
                            <m:nor/>
                          </m:rPr>
                          <a:rPr lang="pt-PT" b="0" i="0" noProof="0" smtClean="0"/>
                          <m:t> </m:t>
                        </m:r>
                        <m:r>
                          <m:rPr>
                            <m:nor/>
                          </m:rPr>
                          <a:rPr lang="pt-PT" b="0" i="0" noProof="0" smtClean="0"/>
                          <m:t>S</m:t>
                        </m:r>
                        <m:r>
                          <m:rPr>
                            <m:nor/>
                          </m:rPr>
                          <a:rPr lang="en-GB" noProof="0" smtClean="0"/>
                          <m:t>ilva</m:t>
                        </m:r>
                      </m:e>
                      <m:sup>
                        <m:r>
                          <a:rPr lang="en-GB" noProof="0" smtClean="0">
                            <a:latin typeface="Cambria Math" panose="02040503050406030204" pitchFamily="18" charset="0"/>
                          </a:rPr>
                          <m:t>1,2,3</m:t>
                        </m:r>
                      </m:sup>
                    </m:sSup>
                    <m:r>
                      <a:rPr lang="en-GB" b="0" i="1" noProof="0" smtClean="0">
                        <a:latin typeface="Cambria Math" panose="02040503050406030204" pitchFamily="18" charset="0"/>
                      </a:rPr>
                      <m:t>, </m:t>
                    </m:r>
                    <m:sSup>
                      <m:sSupPr>
                        <m:ctrlPr>
                          <a:rPr lang="en-GB" i="1" noProof="0" smtClean="0">
                            <a:latin typeface="Cambria Math" panose="02040503050406030204" pitchFamily="18" charset="0"/>
                          </a:rPr>
                        </m:ctrlPr>
                      </m:sSupPr>
                      <m:e>
                        <m:r>
                          <a:rPr lang="en-GB" b="0" i="1" noProof="0" smtClean="0">
                            <a:latin typeface="Cambria Math" panose="02040503050406030204" pitchFamily="18" charset="0"/>
                          </a:rPr>
                          <m:t> </m:t>
                        </m:r>
                        <m:r>
                          <m:rPr>
                            <m:nor/>
                          </m:rPr>
                          <a:rPr lang="pt-PT" b="0" i="0" noProof="0" smtClean="0"/>
                          <m:t>C</m:t>
                        </m:r>
                        <m:r>
                          <m:rPr>
                            <m:nor/>
                          </m:rPr>
                          <a:rPr lang="pt-PT" b="0" i="0" noProof="0" smtClean="0"/>
                          <m:t>. </m:t>
                        </m:r>
                        <m:r>
                          <m:rPr>
                            <m:nor/>
                          </m:rPr>
                          <a:rPr lang="pt-PT" b="0" i="0" noProof="0" smtClean="0"/>
                          <m:t>R</m:t>
                        </m:r>
                        <m:r>
                          <m:rPr>
                            <m:nor/>
                          </m:rPr>
                          <a:rPr lang="en-GB" noProof="0" smtClean="0"/>
                          <m:t>ocha</m:t>
                        </m:r>
                      </m:e>
                      <m:sup>
                        <m:r>
                          <a:rPr lang="pt-PT" b="0" i="0" noProof="0" smtClean="0">
                            <a:latin typeface="Cambria Math" panose="02040503050406030204" pitchFamily="18" charset="0"/>
                          </a:rPr>
                          <m:t>1</m:t>
                        </m:r>
                        <m:r>
                          <a:rPr lang="en-GB" noProof="0" smtClean="0">
                            <a:latin typeface="Cambria Math" panose="02040503050406030204" pitchFamily="18" charset="0"/>
                          </a:rPr>
                          <m:t>,3</m:t>
                        </m:r>
                      </m:sup>
                    </m:sSup>
                    <m:r>
                      <a:rPr lang="en-GB" b="0" i="1" noProof="0" smtClean="0">
                        <a:latin typeface="Cambria Math" panose="02040503050406030204" pitchFamily="18" charset="0"/>
                      </a:rPr>
                      <m:t>, </m:t>
                    </m:r>
                    <m:sSup>
                      <m:sSupPr>
                        <m:ctrlPr>
                          <a:rPr lang="en-GB" i="1" noProof="0" smtClean="0">
                            <a:latin typeface="Cambria Math" panose="02040503050406030204" pitchFamily="18" charset="0"/>
                          </a:rPr>
                        </m:ctrlPr>
                      </m:sSupPr>
                      <m:e>
                        <m:r>
                          <m:rPr>
                            <m:nor/>
                          </m:rPr>
                          <a:rPr lang="pt-PT" b="0" i="0" noProof="0" smtClean="0"/>
                          <m:t>R</m:t>
                        </m:r>
                        <m:r>
                          <m:rPr>
                            <m:nor/>
                          </m:rPr>
                          <a:rPr lang="pt-PT" b="0" i="0" noProof="0" smtClean="0"/>
                          <m:t>. </m:t>
                        </m:r>
                        <m:r>
                          <m:rPr>
                            <m:nor/>
                          </m:rPr>
                          <a:rPr lang="pt-PT" b="0" i="0" noProof="0" smtClean="0"/>
                          <m:t>C</m:t>
                        </m:r>
                        <m:r>
                          <m:rPr>
                            <m:nor/>
                          </m:rPr>
                          <a:rPr lang="pt-PT" b="0" i="0" noProof="0" smtClean="0"/>
                          <m:t>. </m:t>
                        </m:r>
                        <m:r>
                          <m:rPr>
                            <m:nor/>
                          </m:rPr>
                          <a:rPr lang="pt-PT" b="0" i="0" noProof="0" smtClean="0"/>
                          <m:t>L</m:t>
                        </m:r>
                        <m:r>
                          <m:rPr>
                            <m:nor/>
                          </m:rPr>
                          <a:rPr lang="en-GB" noProof="0" smtClean="0"/>
                          <m:t>ima</m:t>
                        </m:r>
                      </m:e>
                      <m:sup>
                        <m:r>
                          <a:rPr lang="pt-PT" b="0" i="0" noProof="0" smtClean="0">
                            <a:latin typeface="Cambria Math" panose="02040503050406030204" pitchFamily="18" charset="0"/>
                          </a:rPr>
                          <m:t>1</m:t>
                        </m:r>
                      </m:sup>
                    </m:sSup>
                    <m:r>
                      <a:rPr lang="en-GB" b="0" i="1" noProof="0" smtClean="0">
                        <a:latin typeface="Cambria Math" panose="02040503050406030204" pitchFamily="18" charset="0"/>
                      </a:rPr>
                      <m:t>, </m:t>
                    </m:r>
                    <m:sSup>
                      <m:sSupPr>
                        <m:ctrlPr>
                          <a:rPr lang="en-GB" i="1" noProof="0" smtClean="0">
                            <a:latin typeface="Cambria Math" panose="02040503050406030204" pitchFamily="18" charset="0"/>
                          </a:rPr>
                        </m:ctrlPr>
                      </m:sSupPr>
                      <m:e>
                        <m:r>
                          <m:rPr>
                            <m:nor/>
                          </m:rPr>
                          <a:rPr lang="en-GB" b="0" i="0" noProof="0" smtClean="0"/>
                          <m:t>Y</m:t>
                        </m:r>
                        <m:r>
                          <m:rPr>
                            <m:nor/>
                          </m:rPr>
                          <a:rPr lang="pt-PT" b="0" i="0" noProof="0" smtClean="0"/>
                          <m:t>. </m:t>
                        </m:r>
                        <m:r>
                          <m:rPr>
                            <m:nor/>
                          </m:rPr>
                          <a:rPr lang="pt-PT" b="0" i="0" noProof="0" smtClean="0"/>
                          <m:t>Y</m:t>
                        </m:r>
                        <m:r>
                          <m:rPr>
                            <m:nor/>
                          </m:rPr>
                          <a:rPr lang="en-GB" b="0" i="0" noProof="0" smtClean="0"/>
                          <m:t>ao</m:t>
                        </m:r>
                      </m:e>
                      <m:sup>
                        <m:r>
                          <a:rPr lang="en-GB" noProof="0" smtClean="0">
                            <a:latin typeface="Cambria Math" panose="02040503050406030204" pitchFamily="18" charset="0"/>
                          </a:rPr>
                          <m:t>2</m:t>
                        </m:r>
                        <m:r>
                          <a:rPr lang="en-GB" b="0" i="0" noProof="0" smtClean="0">
                            <a:latin typeface="Cambria Math" panose="02040503050406030204" pitchFamily="18" charset="0"/>
                          </a:rPr>
                          <m:t>,4</m:t>
                        </m:r>
                      </m:sup>
                    </m:sSup>
                    <m:r>
                      <a:rPr lang="en-GB" b="0" i="0" noProof="0" smtClean="0">
                        <a:latin typeface="Cambria Math" panose="02040503050406030204" pitchFamily="18" charset="0"/>
                      </a:rPr>
                      <m:t>, </m:t>
                    </m:r>
                    <m:sSup>
                      <m:sSupPr>
                        <m:ctrlPr>
                          <a:rPr lang="en-GB" i="1" noProof="0" smtClean="0">
                            <a:latin typeface="Cambria Math" panose="02040503050406030204" pitchFamily="18" charset="0"/>
                          </a:rPr>
                        </m:ctrlPr>
                      </m:sSupPr>
                      <m:e>
                        <m:r>
                          <m:rPr>
                            <m:nor/>
                          </m:rPr>
                          <a:rPr lang="pt-PT" b="0" i="0" noProof="0" smtClean="0"/>
                          <m:t>K</m:t>
                        </m:r>
                        <m:r>
                          <m:rPr>
                            <m:nor/>
                          </m:rPr>
                          <a:rPr lang="pt-PT" b="0" i="0" noProof="0" smtClean="0"/>
                          <m:t>. </m:t>
                        </m:r>
                        <m:r>
                          <m:rPr>
                            <m:nor/>
                          </m:rPr>
                          <a:rPr lang="pt-PT" b="0" i="0" noProof="0" smtClean="0"/>
                          <m:t>U</m:t>
                        </m:r>
                        <m:r>
                          <m:rPr>
                            <m:nor/>
                          </m:rPr>
                          <a:rPr lang="en-GB" b="0" i="0" noProof="0" smtClean="0"/>
                          <m:t>jil</m:t>
                        </m:r>
                      </m:e>
                      <m:sup>
                        <m:r>
                          <a:rPr lang="en-GB" b="0" i="1" noProof="0" smtClean="0">
                            <a:latin typeface="Cambria Math" panose="02040503050406030204" pitchFamily="18" charset="0"/>
                          </a:rPr>
                          <m:t>5</m:t>
                        </m:r>
                      </m:sup>
                    </m:sSup>
                    <m:r>
                      <a:rPr lang="en-GB" b="0" i="1" noProof="0" smtClean="0">
                        <a:latin typeface="Cambria Math" panose="02040503050406030204" pitchFamily="18" charset="0"/>
                      </a:rPr>
                      <m:t>, </m:t>
                    </m:r>
                    <m:sSup>
                      <m:sSupPr>
                        <m:ctrlPr>
                          <a:rPr lang="en-GB" i="1" noProof="0" smtClean="0">
                            <a:latin typeface="Cambria Math" panose="02040503050406030204" pitchFamily="18" charset="0"/>
                          </a:rPr>
                        </m:ctrlPr>
                      </m:sSupPr>
                      <m:e>
                        <m:r>
                          <m:rPr>
                            <m:nor/>
                          </m:rPr>
                          <a:rPr lang="pt-PT" b="0" i="0" noProof="0" smtClean="0"/>
                          <m:t>M</m:t>
                        </m:r>
                        <m:r>
                          <m:rPr>
                            <m:nor/>
                          </m:rPr>
                          <a:rPr lang="pt-PT" b="0" i="0" noProof="0" smtClean="0"/>
                          <m:t>. </m:t>
                        </m:r>
                        <m:r>
                          <m:rPr>
                            <m:nor/>
                          </m:rPr>
                          <a:rPr lang="pt-PT" b="0" i="0" noProof="0" smtClean="0"/>
                          <m:t>L</m:t>
                        </m:r>
                        <m:r>
                          <m:rPr>
                            <m:nor/>
                          </m:rPr>
                          <a:rPr lang="en-GB" noProof="0"/>
                          <m:t>inthorst</m:t>
                        </m:r>
                      </m:e>
                      <m:sup>
                        <m:r>
                          <a:rPr lang="en-GB" i="1" noProof="0" smtClean="0">
                            <a:latin typeface="Cambria Math" panose="02040503050406030204" pitchFamily="18" charset="0"/>
                          </a:rPr>
                          <m:t>5</m:t>
                        </m:r>
                      </m:sup>
                    </m:sSup>
                    <m:r>
                      <m:rPr>
                        <m:nor/>
                      </m:rPr>
                      <a:rPr lang="en-GB" noProof="0" smtClean="0">
                        <a:latin typeface="Cambria Math" panose="02040503050406030204" pitchFamily="18" charset="0"/>
                      </a:rPr>
                      <m:t>,</m:t>
                    </m:r>
                    <m:r>
                      <a:rPr lang="en-GB" i="1" noProof="0" smtClean="0">
                        <a:latin typeface="Cambria Math" panose="02040503050406030204" pitchFamily="18" charset="0"/>
                      </a:rPr>
                      <m:t> </m:t>
                    </m:r>
                    <m:sSup>
                      <m:sSupPr>
                        <m:ctrlPr>
                          <a:rPr lang="en-GB" i="1" noProof="0" smtClean="0">
                            <a:latin typeface="Cambria Math" panose="02040503050406030204" pitchFamily="18" charset="0"/>
                          </a:rPr>
                        </m:ctrlPr>
                      </m:sSupPr>
                      <m:e>
                        <m:r>
                          <m:rPr>
                            <m:nor/>
                          </m:rPr>
                          <a:rPr lang="en-GB" noProof="0" smtClean="0">
                            <a:latin typeface="Cambria Math" panose="02040503050406030204" pitchFamily="18" charset="0"/>
                          </a:rPr>
                          <m:t> </m:t>
                        </m:r>
                        <m:r>
                          <m:rPr>
                            <m:nor/>
                          </m:rPr>
                          <a:rPr lang="pt-PT" b="0" i="0" noProof="0" smtClean="0"/>
                          <m:t>U</m:t>
                        </m:r>
                        <m:r>
                          <m:rPr>
                            <m:nor/>
                          </m:rPr>
                          <a:rPr lang="pt-PT" b="0" i="0" noProof="0" smtClean="0"/>
                          <m:t>. </m:t>
                        </m:r>
                        <m:r>
                          <m:rPr>
                            <m:nor/>
                          </m:rPr>
                          <a:rPr lang="pt-PT" b="0" i="0" noProof="0" smtClean="0"/>
                          <m:t>S</m:t>
                        </m:r>
                        <m:r>
                          <m:rPr>
                            <m:nor/>
                          </m:rPr>
                          <a:rPr lang="en-GB" noProof="0" smtClean="0"/>
                          <m:t>chnabel</m:t>
                        </m:r>
                      </m:e>
                      <m:sup>
                        <m:r>
                          <a:rPr lang="en-GB" noProof="0" smtClean="0">
                            <a:latin typeface="Cambria Math" panose="02040503050406030204" pitchFamily="18" charset="0"/>
                          </a:rPr>
                          <m:t>4</m:t>
                        </m:r>
                      </m:sup>
                    </m:sSup>
                  </m:oMath>
                </a14:m>
                <a:r>
                  <a:rPr lang="en-GB" b="0" i="1" noProof="0" dirty="0">
                    <a:latin typeface="Cambria Math" panose="02040503050406030204" pitchFamily="18" charset="0"/>
                  </a:rPr>
                  <a:t>, </a:t>
                </a:r>
                <a14:m>
                  <m:oMath xmlns:m="http://schemas.openxmlformats.org/officeDocument/2006/math">
                    <m:sSup>
                      <m:sSupPr>
                        <m:ctrlPr>
                          <a:rPr lang="en-GB" i="1" noProof="0" smtClean="0">
                            <a:latin typeface="Cambria Math" panose="02040503050406030204" pitchFamily="18" charset="0"/>
                          </a:rPr>
                        </m:ctrlPr>
                      </m:sSupPr>
                      <m:e>
                        <m:r>
                          <m:rPr>
                            <m:nor/>
                          </m:rPr>
                          <a:rPr lang="pt-PT" b="0" i="0" noProof="0" smtClean="0"/>
                          <m:t>J</m:t>
                        </m:r>
                        <m:r>
                          <m:rPr>
                            <m:nor/>
                          </m:rPr>
                          <a:rPr lang="pt-PT" b="0" i="0" noProof="0" smtClean="0"/>
                          <m:t>. </m:t>
                        </m:r>
                        <m:r>
                          <m:rPr>
                            <m:nor/>
                          </m:rPr>
                          <a:rPr lang="pt-PT" b="0" i="0" noProof="0" smtClean="0"/>
                          <m:t>E</m:t>
                        </m:r>
                        <m:r>
                          <m:rPr>
                            <m:nor/>
                          </m:rPr>
                          <a:rPr lang="en-GB" noProof="0" smtClean="0"/>
                          <m:t>hlbeck</m:t>
                        </m:r>
                      </m:e>
                      <m:sup>
                        <m:r>
                          <a:rPr lang="en-GB" noProof="0" smtClean="0">
                            <a:latin typeface="Cambria Math" panose="02040503050406030204" pitchFamily="18" charset="0"/>
                          </a:rPr>
                          <m:t>4</m:t>
                        </m:r>
                      </m:sup>
                    </m:sSup>
                    <m:r>
                      <a:rPr lang="en-GB" i="1" noProof="0" smtClean="0">
                        <a:latin typeface="Cambria Math" panose="02040503050406030204" pitchFamily="18" charset="0"/>
                      </a:rPr>
                      <m:t>, </m:t>
                    </m:r>
                  </m:oMath>
                </a14:m>
                <a:endParaRPr lang="en-GB" b="0" i="1" noProof="0" dirty="0">
                  <a:latin typeface="Cambria Math" panose="02040503050406030204" pitchFamily="18" charset="0"/>
                </a:endParaRPr>
              </a:p>
              <a:p>
                <a:pPr algn="just">
                  <a:spcBef>
                    <a:spcPts val="600"/>
                  </a:spcBef>
                  <a:spcAft>
                    <a:spcPts val="800"/>
                  </a:spcAft>
                </a:pPr>
                <a14:m>
                  <m:oMath xmlns:m="http://schemas.openxmlformats.org/officeDocument/2006/math">
                    <m:sSup>
                      <m:sSupPr>
                        <m:ctrlPr>
                          <a:rPr lang="en-GB" i="1" noProof="0" smtClean="0">
                            <a:latin typeface="Cambria Math" panose="02040503050406030204" pitchFamily="18" charset="0"/>
                          </a:rPr>
                        </m:ctrlPr>
                      </m:sSupPr>
                      <m:e>
                        <m:sSup>
                          <m:sSupPr>
                            <m:ctrlPr>
                              <a:rPr lang="en-GB" i="1" noProof="0" smtClean="0">
                                <a:latin typeface="Cambria Math" panose="02040503050406030204" pitchFamily="18" charset="0"/>
                              </a:rPr>
                            </m:ctrlPr>
                          </m:sSupPr>
                          <m:e>
                            <m:r>
                              <m:rPr>
                                <m:nor/>
                              </m:rPr>
                              <a:rPr lang="pt-PT" b="0" i="0" noProof="0" smtClean="0"/>
                              <m:t>K</m:t>
                            </m:r>
                            <m:r>
                              <m:rPr>
                                <m:nor/>
                              </m:rPr>
                              <a:rPr lang="pt-PT" b="0" i="0" noProof="0" smtClean="0"/>
                              <m:t>. </m:t>
                            </m:r>
                            <m:r>
                              <m:rPr>
                                <m:nor/>
                              </m:rPr>
                              <a:rPr lang="pt-PT" b="0" i="0" noProof="0" smtClean="0"/>
                              <m:t>A</m:t>
                            </m:r>
                            <m:r>
                              <m:rPr>
                                <m:nor/>
                              </m:rPr>
                              <a:rPr lang="pt-PT" b="0" i="0" noProof="0" smtClean="0"/>
                              <m:t>. </m:t>
                            </m:r>
                            <m:r>
                              <m:rPr>
                                <m:nor/>
                              </m:rPr>
                              <a:rPr lang="pt-PT" b="0" i="0" noProof="0" smtClean="0"/>
                              <m:t>A</m:t>
                            </m:r>
                            <m:r>
                              <m:rPr>
                                <m:nor/>
                              </m:rPr>
                              <a:rPr lang="en-GB" noProof="0" smtClean="0"/>
                              <m:t>ndreas</m:t>
                            </m:r>
                          </m:e>
                          <m:sup>
                            <m:r>
                              <a:rPr lang="pt-PT" b="0" i="1" noProof="0" smtClean="0">
                                <a:latin typeface="Cambria Math" panose="02040503050406030204" pitchFamily="18" charset="0"/>
                              </a:rPr>
                              <m:t>2</m:t>
                            </m:r>
                          </m:sup>
                        </m:sSup>
                        <m:r>
                          <m:rPr>
                            <m:nor/>
                          </m:rPr>
                          <a:rPr lang="en-GB" noProof="0" smtClean="0"/>
                          <m:t>, </m:t>
                        </m:r>
                        <m:r>
                          <m:rPr>
                            <m:nor/>
                          </m:rPr>
                          <a:rPr lang="pt-PT" b="0" i="0" noProof="0" smtClean="0"/>
                          <m:t>L</m:t>
                        </m:r>
                        <m:r>
                          <m:rPr>
                            <m:nor/>
                          </m:rPr>
                          <a:rPr lang="pt-PT" b="0" i="0" noProof="0" smtClean="0"/>
                          <m:t>. </m:t>
                        </m:r>
                        <m:r>
                          <m:rPr>
                            <m:nor/>
                          </m:rPr>
                          <a:rPr lang="pt-PT" b="0" i="0" noProof="0" smtClean="0"/>
                          <m:t>M</m:t>
                        </m:r>
                        <m:r>
                          <m:rPr>
                            <m:nor/>
                          </m:rPr>
                          <a:rPr lang="en-GB" noProof="0" smtClean="0"/>
                          <m:t>ethven</m:t>
                        </m:r>
                      </m:e>
                      <m:sup>
                        <m:r>
                          <a:rPr lang="pt-PT" b="0" i="0" noProof="0" smtClean="0">
                            <a:latin typeface="Cambria Math" panose="02040503050406030204" pitchFamily="18" charset="0"/>
                          </a:rPr>
                          <m:t>2</m:t>
                        </m:r>
                      </m:sup>
                    </m:sSup>
                  </m:oMath>
                </a14:m>
                <a:r>
                  <a:rPr lang="en-GB" noProof="0" dirty="0"/>
                  <a:t>, </a:t>
                </a:r>
                <a14:m>
                  <m:oMath xmlns:m="http://schemas.openxmlformats.org/officeDocument/2006/math">
                    <m:sSup>
                      <m:sSupPr>
                        <m:ctrlPr>
                          <a:rPr lang="en-GB" i="1" u="sng" noProof="0" smtClean="0">
                            <a:latin typeface="Cambria Math" panose="02040503050406030204" pitchFamily="18" charset="0"/>
                          </a:rPr>
                        </m:ctrlPr>
                      </m:sSupPr>
                      <m:e>
                        <m:r>
                          <m:rPr>
                            <m:nor/>
                          </m:rPr>
                          <a:rPr lang="pt-PT" b="0" i="0" u="sng" noProof="0" smtClean="0"/>
                          <m:t>L</m:t>
                        </m:r>
                        <m:r>
                          <a:rPr lang="pt-PT" b="0" i="1" u="sng" noProof="0" smtClean="0">
                            <a:latin typeface="Cambria Math" panose="02040503050406030204" pitchFamily="18" charset="0"/>
                          </a:rPr>
                          <m:t>. </m:t>
                        </m:r>
                        <m:r>
                          <m:rPr>
                            <m:sty m:val="p"/>
                          </m:rPr>
                          <a:rPr lang="pt-PT" b="0" i="1" u="sng" noProof="0" smtClean="0">
                            <a:latin typeface="Cambria Math" panose="02040503050406030204" pitchFamily="18" charset="0"/>
                          </a:rPr>
                          <m:t>M</m:t>
                        </m:r>
                        <m:r>
                          <a:rPr lang="pt-PT" b="0" i="1" u="sng" noProof="0" smtClean="0">
                            <a:latin typeface="Cambria Math" panose="02040503050406030204" pitchFamily="18" charset="0"/>
                          </a:rPr>
                          <m:t>. </m:t>
                        </m:r>
                        <m:r>
                          <m:rPr>
                            <m:sty m:val="p"/>
                          </m:rPr>
                          <a:rPr lang="pt-PT" b="0" i="1" u="sng" noProof="0" smtClean="0">
                            <a:latin typeface="Cambria Math" panose="02040503050406030204" pitchFamily="18" charset="0"/>
                          </a:rPr>
                          <m:t>C</m:t>
                        </m:r>
                        <m:r>
                          <m:rPr>
                            <m:nor/>
                          </m:rPr>
                          <a:rPr lang="en-GB" u="sng" noProof="0" smtClean="0"/>
                          <m:t>unha</m:t>
                        </m:r>
                      </m:e>
                      <m:sup>
                        <m:r>
                          <a:rPr lang="en-GB" u="sng" noProof="0" smtClean="0">
                            <a:latin typeface="Cambria Math" panose="02040503050406030204" pitchFamily="18" charset="0"/>
                          </a:rPr>
                          <m:t>3∗</m:t>
                        </m:r>
                      </m:sup>
                    </m:sSup>
                  </m:oMath>
                </a14:m>
                <a:endParaRPr lang="en-GB" u="sng" noProof="0" dirty="0"/>
              </a:p>
            </p:txBody>
          </p:sp>
        </mc:Choice>
        <mc:Fallback>
          <p:sp>
            <p:nvSpPr>
              <p:cNvPr id="63" name="Subtítulo 62"/>
              <p:cNvSpPr>
                <a:spLocks noGrp="1" noRot="1" noChangeAspect="1" noMove="1" noResize="1" noEditPoints="1" noAdjustHandles="1" noChangeArrowheads="1" noChangeShapeType="1" noTextEdit="1"/>
              </p:cNvSpPr>
              <p:nvPr>
                <p:ph type="subTitle" idx="1"/>
              </p:nvPr>
            </p:nvSpPr>
            <p:spPr>
              <a:xfrm>
                <a:off x="689088" y="8089303"/>
                <a:ext cx="22299771" cy="1307703"/>
              </a:xfrm>
              <a:blipFill rotWithShape="0">
                <a:blip r:embed="rId3"/>
                <a:stretch>
                  <a:fillRect t="-3721" b="-36279"/>
                </a:stretch>
              </a:blipFill>
            </p:spPr>
            <p:txBody>
              <a:bodyPr/>
              <a:lstStyle/>
              <a:p>
                <a:r>
                  <a:rPr lang="pt-PT">
                    <a:noFill/>
                  </a:rPr>
                  <a:t> </a:t>
                </a:r>
              </a:p>
            </p:txBody>
          </p:sp>
        </mc:Fallback>
      </mc:AlternateContent>
      <p:sp>
        <p:nvSpPr>
          <p:cNvPr id="64" name="Marcador de Posição de Conteúdo 63"/>
          <p:cNvSpPr>
            <a:spLocks noGrp="1"/>
          </p:cNvSpPr>
          <p:nvPr>
            <p:ph sz="quarter" idx="13"/>
          </p:nvPr>
        </p:nvSpPr>
        <p:spPr>
          <a:xfrm>
            <a:off x="689088" y="10429444"/>
            <a:ext cx="14419527" cy="788636"/>
          </a:xfrm>
        </p:spPr>
        <p:txBody>
          <a:bodyPr/>
          <a:lstStyle/>
          <a:p>
            <a:r>
              <a:rPr lang="en-GB" sz="4000" dirty="0"/>
              <a:t>INTRODUCTION</a:t>
            </a:r>
          </a:p>
          <a:p>
            <a:endParaRPr lang="en-GB" sz="5000" noProof="0" dirty="0"/>
          </a:p>
        </p:txBody>
      </p:sp>
      <p:sp>
        <p:nvSpPr>
          <p:cNvPr id="65" name="Marcador de Posição do Texto 64"/>
          <p:cNvSpPr>
            <a:spLocks noGrp="1"/>
          </p:cNvSpPr>
          <p:nvPr>
            <p:ph type="body" sz="quarter" idx="14"/>
          </p:nvPr>
        </p:nvSpPr>
        <p:spPr>
          <a:xfrm>
            <a:off x="689088" y="11306272"/>
            <a:ext cx="13947937" cy="3028690"/>
          </a:xfrm>
        </p:spPr>
        <p:txBody>
          <a:bodyPr/>
          <a:lstStyle/>
          <a:p>
            <a:pPr marL="88900" indent="0" algn="just"/>
            <a:r>
              <a:rPr lang="en-GB" sz="3200" noProof="0" dirty="0"/>
              <a:t>Black pepper is widely consumed but susceptible to microbial contamination during processing and </a:t>
            </a:r>
            <a:r>
              <a:rPr lang="en-GB" sz="3200" dirty="0"/>
              <a:t>storage (Rahman et al., 2021). Non-thermal plasma (NTP) offers a green, emerging technology to reduce contamination while maintaining </a:t>
            </a:r>
            <a:r>
              <a:rPr lang="en-GB" sz="3200" noProof="0" dirty="0"/>
              <a:t>quality. This study </a:t>
            </a:r>
            <a:r>
              <a:rPr lang="en-GB" sz="3200" dirty="0"/>
              <a:t>examines the impact of use method (whole, ground, freshly milled) and plasma processing time (0, 1, 10, 30 minutes) on</a:t>
            </a:r>
            <a:r>
              <a:rPr lang="en-GB" sz="3200" noProof="0" dirty="0"/>
              <a:t> the perceived odour profile and consumer liking.</a:t>
            </a:r>
          </a:p>
          <a:p>
            <a:pPr marL="88900" indent="0"/>
            <a:endParaRPr lang="en-GB" sz="2700" noProof="0" dirty="0"/>
          </a:p>
        </p:txBody>
      </p:sp>
      <p:sp>
        <p:nvSpPr>
          <p:cNvPr id="66" name="Marcador de Posição do Texto 65"/>
          <p:cNvSpPr>
            <a:spLocks noGrp="1"/>
          </p:cNvSpPr>
          <p:nvPr>
            <p:ph type="body" sz="quarter" idx="15"/>
          </p:nvPr>
        </p:nvSpPr>
        <p:spPr>
          <a:xfrm>
            <a:off x="21957428" y="34136043"/>
            <a:ext cx="8009712" cy="1357322"/>
          </a:xfrm>
        </p:spPr>
        <p:txBody>
          <a:bodyPr/>
          <a:lstStyle/>
          <a:p>
            <a:pPr marL="0" indent="0">
              <a:spcBef>
                <a:spcPts val="100"/>
              </a:spcBef>
              <a:spcAft>
                <a:spcPts val="100"/>
              </a:spcAft>
            </a:pPr>
            <a:r>
              <a:rPr lang="en-GB" baseline="30000" noProof="0" dirty="0">
                <a:effectLst/>
                <a:latin typeface="Franklin Gothic Book (corpo)"/>
                <a:ea typeface="Calibri" panose="020F0502020204030204" pitchFamily="34" charset="0"/>
                <a:cs typeface="Times New Roman" panose="02020603050405020304" pitchFamily="18" charset="0"/>
              </a:rPr>
              <a:t>1</a:t>
            </a:r>
            <a:r>
              <a:rPr lang="en-GB" noProof="0" dirty="0">
                <a:effectLst/>
                <a:latin typeface="Franklin Gothic Book (corpo)"/>
                <a:ea typeface="Calibri" panose="020F0502020204030204" pitchFamily="34" charset="0"/>
                <a:cs typeface="Times New Roman" panose="02020603050405020304" pitchFamily="18" charset="0"/>
              </a:rPr>
              <a:t> </a:t>
            </a:r>
            <a:r>
              <a:rPr lang="en-GB" noProof="0" dirty="0">
                <a:latin typeface="Franklin Gothic Book (corpo)"/>
                <a:ea typeface="Calibri" panose="020F0502020204030204" pitchFamily="34" charset="0"/>
                <a:cs typeface="Times New Roman" panose="02020603050405020304" pitchFamily="18" charset="0"/>
              </a:rPr>
              <a:t>Sense Test, Rua Zeferino Costa, 341, 4400-345 Vila Nova de Gaia, Portugal</a:t>
            </a:r>
            <a:endParaRPr lang="en-GB" noProof="0" dirty="0">
              <a:effectLst/>
              <a:latin typeface="Franklin Gothic Book (corpo)"/>
              <a:ea typeface="Calibri" panose="020F0502020204030204" pitchFamily="34" charset="0"/>
              <a:cs typeface="Times New Roman" panose="02020603050405020304" pitchFamily="18" charset="0"/>
            </a:endParaRPr>
          </a:p>
          <a:p>
            <a:pPr marL="0" indent="0">
              <a:spcBef>
                <a:spcPts val="100"/>
              </a:spcBef>
              <a:spcAft>
                <a:spcPts val="100"/>
              </a:spcAft>
            </a:pPr>
            <a:r>
              <a:rPr lang="en-GB" baseline="30000" noProof="0" dirty="0">
                <a:latin typeface="Franklin Gothic Book (corpo)"/>
                <a:ea typeface="Calibri" panose="020F0502020204030204" pitchFamily="34" charset="0"/>
                <a:cs typeface="Times New Roman" panose="02020603050405020304" pitchFamily="18" charset="0"/>
              </a:rPr>
              <a:t>2 </a:t>
            </a:r>
            <a:r>
              <a:rPr lang="en-GB" noProof="0" dirty="0">
                <a:effectLst/>
                <a:latin typeface="Franklin Gothic Book (corpo)"/>
                <a:ea typeface="Calibri" panose="020F0502020204030204" pitchFamily="34" charset="0"/>
                <a:cs typeface="Times New Roman" panose="02020603050405020304" pitchFamily="18" charset="0"/>
              </a:rPr>
              <a:t>Department of Food and Nutritional Sciences, Harry Nursten Building, University of Reading, Whiteknights, Reading RG6 6DZ, UK</a:t>
            </a:r>
          </a:p>
          <a:p>
            <a:pPr marL="0" indent="0">
              <a:spcBef>
                <a:spcPts val="100"/>
              </a:spcBef>
              <a:spcAft>
                <a:spcPts val="100"/>
              </a:spcAft>
            </a:pPr>
            <a:r>
              <a:rPr lang="en-GB" baseline="30000" noProof="0" dirty="0">
                <a:effectLst/>
                <a:latin typeface="Franklin Gothic Book (corpo)"/>
                <a:ea typeface="Calibri" panose="020F0502020204030204" pitchFamily="34" charset="0"/>
                <a:cs typeface="Times New Roman" panose="02020603050405020304" pitchFamily="18" charset="0"/>
              </a:rPr>
              <a:t>3</a:t>
            </a:r>
            <a:r>
              <a:rPr lang="en-GB" noProof="0" dirty="0">
                <a:effectLst/>
                <a:latin typeface="Franklin Gothic Book (corpo)"/>
                <a:ea typeface="Calibri" panose="020F0502020204030204" pitchFamily="34" charset="0"/>
                <a:cs typeface="Times New Roman" panose="02020603050405020304" pitchFamily="18" charset="0"/>
              </a:rPr>
              <a:t> GreenUPorto /Inov4Agro, DGAOT, Faculty of Sciences, University of Porto Rua da Agrária 747, 4485-646 Vila do Conde, Portugal</a:t>
            </a:r>
          </a:p>
          <a:p>
            <a:pPr marL="0" indent="0">
              <a:spcBef>
                <a:spcPts val="100"/>
              </a:spcBef>
              <a:spcAft>
                <a:spcPts val="100"/>
              </a:spcAft>
            </a:pPr>
            <a:r>
              <a:rPr lang="en-GB" baseline="30000" noProof="0" dirty="0">
                <a:effectLst/>
                <a:latin typeface="Franklin Gothic Book (corpo)"/>
                <a:ea typeface="Calibri" panose="020F0502020204030204" pitchFamily="34" charset="0"/>
                <a:cs typeface="Times New Roman" panose="02020603050405020304" pitchFamily="18" charset="0"/>
              </a:rPr>
              <a:t>4 </a:t>
            </a:r>
            <a:r>
              <a:rPr lang="en-GB" sz="1800" kern="0" dirty="0">
                <a:effectLst/>
                <a:latin typeface="Franklin Gothic Book (corpo)"/>
                <a:ea typeface="Batang" panose="02030600000101010101" pitchFamily="18" charset="-127"/>
              </a:rPr>
              <a:t>Leibniz Institute for Plasma Science and Technology (INP), Greifswald, Germany</a:t>
            </a:r>
          </a:p>
          <a:p>
            <a:pPr marL="0" indent="0">
              <a:spcBef>
                <a:spcPts val="100"/>
              </a:spcBef>
              <a:spcAft>
                <a:spcPts val="100"/>
              </a:spcAft>
            </a:pPr>
            <a:r>
              <a:rPr lang="en-GB" baseline="30000" noProof="0" dirty="0">
                <a:effectLst/>
                <a:latin typeface="Franklin Gothic Book (corpo)"/>
                <a:ea typeface="Calibri" panose="020F0502020204030204" pitchFamily="34" charset="0"/>
                <a:cs typeface="Times New Roman" panose="02020603050405020304" pitchFamily="18" charset="0"/>
              </a:rPr>
              <a:t>5 </a:t>
            </a:r>
            <a:r>
              <a:rPr lang="nl-NL" sz="1800" kern="0" dirty="0">
                <a:effectLst/>
                <a:latin typeface="Franklin Gothic Book (corpo)"/>
                <a:ea typeface="Batang" panose="02030600000101010101" pitchFamily="18" charset="-127"/>
              </a:rPr>
              <a:t>Koninklijke Euroma B.V., Zwolle, the Netherlands</a:t>
            </a:r>
            <a:r>
              <a:rPr lang="nl-NL" sz="1800" b="1" kern="0" baseline="30000" dirty="0">
                <a:effectLst/>
                <a:latin typeface="Franklin Gothic Book (corpo)"/>
                <a:ea typeface="Batang" panose="02030600000101010101" pitchFamily="18" charset="-127"/>
              </a:rPr>
              <a:t> </a:t>
            </a:r>
            <a:endParaRPr lang="en-GB" noProof="0" dirty="0">
              <a:latin typeface="Franklin Gothic Book (corpo)"/>
              <a:ea typeface="Calibri" panose="020F0502020204030204" pitchFamily="34" charset="0"/>
              <a:cs typeface="Times New Roman" panose="02020603050405020304" pitchFamily="18" charset="0"/>
            </a:endParaRPr>
          </a:p>
          <a:p>
            <a:pPr marL="0" indent="0">
              <a:spcBef>
                <a:spcPts val="100"/>
              </a:spcBef>
              <a:spcAft>
                <a:spcPts val="100"/>
              </a:spcAft>
            </a:pPr>
            <a:r>
              <a:rPr lang="en-GB" sz="1800" noProof="0" dirty="0">
                <a:effectLst/>
                <a:ea typeface="Batang" panose="02030600000101010101" pitchFamily="18" charset="-127"/>
              </a:rPr>
              <a:t>*Corresponding author: lmcunha@fc.up.pt</a:t>
            </a:r>
          </a:p>
          <a:p>
            <a:pPr marL="0" indent="0">
              <a:spcBef>
                <a:spcPts val="100"/>
              </a:spcBef>
              <a:spcAft>
                <a:spcPts val="100"/>
              </a:spcAft>
            </a:pPr>
            <a:endParaRPr lang="en-GB" noProof="0" dirty="0">
              <a:latin typeface="Franklin Gothic Book (corpo)"/>
              <a:ea typeface="Calibri" panose="020F0502020204030204" pitchFamily="34" charset="0"/>
              <a:cs typeface="Times New Roman" panose="02020603050405020304" pitchFamily="18" charset="0"/>
            </a:endParaRPr>
          </a:p>
        </p:txBody>
      </p:sp>
      <p:sp>
        <p:nvSpPr>
          <p:cNvPr id="75" name="Marcador de Posição do Texto 74"/>
          <p:cNvSpPr>
            <a:spLocks noGrp="1"/>
          </p:cNvSpPr>
          <p:nvPr>
            <p:ph type="body" sz="quarter" idx="25"/>
          </p:nvPr>
        </p:nvSpPr>
        <p:spPr>
          <a:xfrm>
            <a:off x="1337892" y="35602701"/>
            <a:ext cx="16716492" cy="2018697"/>
          </a:xfrm>
        </p:spPr>
        <p:txBody>
          <a:bodyPr/>
          <a:lstStyle/>
          <a:p>
            <a:pPr marL="0" indent="0" algn="just"/>
            <a:r>
              <a:rPr lang="en-GB" sz="2700" dirty="0"/>
              <a:t>Results enhance the applicability of non-thermal plasma for decontaminating spices while preserving their gastronomic profile. Showing that the manner of use has a more substantial impact on odour perception than short plasma treatment. Freshly milled pepper is preferred for its fresh and aromatic profile. These results support the feasibility of using non-thermal plasma for decontaminating spices without compromising sensory quality.</a:t>
            </a:r>
          </a:p>
        </p:txBody>
      </p:sp>
      <p:sp>
        <p:nvSpPr>
          <p:cNvPr id="77" name="Marcador de Posição do Texto 76"/>
          <p:cNvSpPr>
            <a:spLocks noGrp="1"/>
          </p:cNvSpPr>
          <p:nvPr>
            <p:ph type="body" sz="quarter" idx="27"/>
          </p:nvPr>
        </p:nvSpPr>
        <p:spPr>
          <a:xfrm>
            <a:off x="-179857" y="38765604"/>
            <a:ext cx="13978915" cy="2046424"/>
          </a:xfrm>
        </p:spPr>
        <p:txBody>
          <a:bodyPr/>
          <a:lstStyle/>
          <a:p>
            <a:pPr marL="1851911" indent="-285750">
              <a:buFont typeface="Wingdings" panose="05000000000000000000" pitchFamily="2" charset="2"/>
              <a:buChar char="§"/>
            </a:pPr>
            <a:r>
              <a:rPr lang="en-GB" noProof="0" dirty="0"/>
              <a:t>Ares, G., &amp; Jaeger, S. R. (2013). Check-all-that-apply questions: Influence of attribute order on sensory product characterization. Food Quality and Preference, 28(1), 141-153</a:t>
            </a:r>
            <a:r>
              <a:rPr lang="en-GB" noProof="0" dirty="0">
                <a:hlinkClick r:id="rId4" tooltip="Persistent link using digital object identifier">
                  <a:extLst>
                    <a:ext uri="{A12FA001-AC4F-418D-AE19-62706E023703}">
                      <ahyp:hlinkClr xmlns:ahyp="http://schemas.microsoft.com/office/drawing/2018/hyperlinkcolor" xmlns="" val="tx"/>
                    </a:ext>
                  </a:extLst>
                </a:hlinkClick>
              </a:rPr>
              <a:t> https://doi.org/10.1016/j.foodqual.2012.08.016</a:t>
            </a:r>
            <a:endParaRPr lang="en-GB" noProof="0" dirty="0"/>
          </a:p>
          <a:p>
            <a:pPr marL="1851911" indent="-285750">
              <a:buFont typeface="Wingdings" panose="05000000000000000000" pitchFamily="2" charset="2"/>
              <a:buChar char="§"/>
            </a:pPr>
            <a:r>
              <a:rPr lang="en-GB" sz="1800" noProof="0" dirty="0">
                <a:effectLst/>
                <a:ea typeface="Calibri" panose="020F0502020204030204" pitchFamily="34" charset="0"/>
              </a:rPr>
              <a:t>Peryam, D. R., &amp; Pilgrim, F. J. (1957). Hedonic scale method of measuring food preferences. </a:t>
            </a:r>
            <a:r>
              <a:rPr lang="en-GB" sz="1800" i="1" noProof="0" dirty="0">
                <a:effectLst/>
                <a:ea typeface="Calibri" panose="020F0502020204030204" pitchFamily="34" charset="0"/>
              </a:rPr>
              <a:t>Food technology, </a:t>
            </a:r>
            <a:r>
              <a:rPr lang="en-GB" sz="1800" noProof="0" dirty="0">
                <a:effectLst/>
                <a:ea typeface="Calibri" panose="020F0502020204030204" pitchFamily="34" charset="0"/>
              </a:rPr>
              <a:t>11(1), 9-14</a:t>
            </a:r>
          </a:p>
          <a:p>
            <a:pPr marL="1851911" indent="-285750">
              <a:buFont typeface="Wingdings" panose="05000000000000000000" pitchFamily="2" charset="2"/>
              <a:buChar char="§"/>
            </a:pPr>
            <a:r>
              <a:rPr lang="en-GB" dirty="0">
                <a:ea typeface="Calibri" panose="020F0502020204030204" pitchFamily="34" charset="0"/>
              </a:rPr>
              <a:t>Rahman, M., Islam, M. A., Das, K. C., </a:t>
            </a:r>
            <a:r>
              <a:rPr lang="en-GB" dirty="0" err="1">
                <a:ea typeface="Calibri" panose="020F0502020204030204" pitchFamily="34" charset="0"/>
              </a:rPr>
              <a:t>Salimullah</a:t>
            </a:r>
            <a:r>
              <a:rPr lang="en-GB" dirty="0">
                <a:ea typeface="Calibri" panose="020F0502020204030204" pitchFamily="34" charset="0"/>
              </a:rPr>
              <a:t>, M., Mollah, M. Z. I., &amp; Khan, R. A. (2021). Effect of gamma radiation on microbial load, </a:t>
            </a:r>
            <a:r>
              <a:rPr lang="en-GB" dirty="0" err="1">
                <a:ea typeface="Calibri" panose="020F0502020204030204" pitchFamily="34" charset="0"/>
              </a:rPr>
              <a:t>physico</a:t>
            </a:r>
            <a:r>
              <a:rPr lang="en-GB" dirty="0">
                <a:ea typeface="Calibri" panose="020F0502020204030204" pitchFamily="34" charset="0"/>
              </a:rPr>
              <a:t>-chemical and sensory characteristics of common spices for storage. Journal of Food Science and Technology, 58(9), 3579-3588..</a:t>
            </a:r>
          </a:p>
          <a:p>
            <a:pPr>
              <a:buFont typeface="Wingdings" panose="05000000000000000000" pitchFamily="2" charset="2"/>
              <a:buChar char="§"/>
            </a:pPr>
            <a:endParaRPr lang="en-GB" noProof="0" dirty="0"/>
          </a:p>
        </p:txBody>
      </p:sp>
      <p:sp>
        <p:nvSpPr>
          <p:cNvPr id="79" name="Marcador de Posição do Texto 78"/>
          <p:cNvSpPr>
            <a:spLocks noGrp="1"/>
          </p:cNvSpPr>
          <p:nvPr>
            <p:ph type="body" sz="quarter" idx="29"/>
          </p:nvPr>
        </p:nvSpPr>
        <p:spPr>
          <a:xfrm>
            <a:off x="15835760" y="38703050"/>
            <a:ext cx="13001625" cy="1714500"/>
          </a:xfrm>
        </p:spPr>
        <p:txBody>
          <a:bodyPr/>
          <a:lstStyle/>
          <a:p>
            <a:endParaRPr lang="en-GB" sz="2000" b="0" i="0" u="none" strike="noStrike" baseline="0" noProof="0" dirty="0">
              <a:solidFill>
                <a:schemeClr val="accent6"/>
              </a:solidFill>
            </a:endParaRPr>
          </a:p>
          <a:p>
            <a:pPr marL="0" indent="0" algn="just"/>
            <a:r>
              <a:rPr lang="en-GB" sz="2000" b="0" i="0" u="none" strike="noStrike" baseline="0" noProof="0" dirty="0"/>
              <a:t>This project has </a:t>
            </a:r>
            <a:r>
              <a:rPr lang="en-GB" sz="2000" noProof="0" dirty="0"/>
              <a:t>received funding from the European Union’s Horizon 2020 research and innovation programme under the Marie Skłodowska-Curie grant agreement No 955431 (</a:t>
            </a:r>
            <a:r>
              <a:rPr lang="en-GB" sz="2000" b="1" noProof="0" dirty="0"/>
              <a:t>Transit</a:t>
            </a:r>
            <a:r>
              <a:rPr lang="en-GB" sz="2000" noProof="0" dirty="0"/>
              <a:t>). </a:t>
            </a:r>
          </a:p>
          <a:p>
            <a:pPr marL="0" indent="0" algn="just"/>
            <a:r>
              <a:rPr lang="en-GB" sz="2000" noProof="0" dirty="0"/>
              <a:t>Authors Silva, Ribeiro, Rocha and Cunha acknowledge support from </a:t>
            </a:r>
            <a:r>
              <a:rPr lang="en-GB" sz="2000" noProof="0" dirty="0" err="1"/>
              <a:t>Fundação</a:t>
            </a:r>
            <a:r>
              <a:rPr lang="en-GB" sz="2000" noProof="0" dirty="0"/>
              <a:t> para a </a:t>
            </a:r>
            <a:r>
              <a:rPr lang="en-GB" sz="2000" noProof="0" dirty="0" err="1"/>
              <a:t>Ciência</a:t>
            </a:r>
            <a:r>
              <a:rPr lang="en-GB" sz="2000" noProof="0" dirty="0"/>
              <a:t> e a </a:t>
            </a:r>
            <a:r>
              <a:rPr lang="en-GB" sz="2000" noProof="0" dirty="0" err="1"/>
              <a:t>Tecnologia</a:t>
            </a:r>
            <a:r>
              <a:rPr lang="en-GB" sz="2000" noProof="0" dirty="0"/>
              <a:t> (FCT), through the Strategic Projects UIDB/05748/2020 - </a:t>
            </a:r>
            <a:r>
              <a:rPr lang="en-GB" sz="2000" noProof="0" dirty="0" err="1"/>
              <a:t>doi</a:t>
            </a:r>
            <a:r>
              <a:rPr lang="en-GB" sz="2000" noProof="0" dirty="0"/>
              <a:t>: 10.54499/UIDB/05748/2020 and UIDP/05748/2020 - </a:t>
            </a:r>
            <a:r>
              <a:rPr lang="en-GB" sz="2000" noProof="0" dirty="0" err="1"/>
              <a:t>doi</a:t>
            </a:r>
            <a:r>
              <a:rPr lang="en-GB" sz="2000" noProof="0" dirty="0"/>
              <a:t>: 10.54499/UIDP/05748/2020 (</a:t>
            </a:r>
            <a:r>
              <a:rPr lang="en-GB" sz="2000" noProof="0" dirty="0" err="1"/>
              <a:t>GreenUPorto</a:t>
            </a:r>
            <a:r>
              <a:rPr lang="en-GB" sz="2000" noProof="0" dirty="0"/>
              <a:t>).</a:t>
            </a:r>
          </a:p>
          <a:p>
            <a:endParaRPr lang="en-GB" noProof="0" dirty="0"/>
          </a:p>
        </p:txBody>
      </p:sp>
      <p:pic>
        <p:nvPicPr>
          <p:cNvPr id="97" name="Picture 3">
            <a:extLst>
              <a:ext uri="{FF2B5EF4-FFF2-40B4-BE49-F238E27FC236}">
                <a16:creationId xmlns:a16="http://schemas.microsoft.com/office/drawing/2014/main" xmlns="" id="{7743AA33-BE9F-4516-1941-F50198222EFC}"/>
              </a:ext>
            </a:extLst>
          </p:cNvPr>
          <p:cNvPicPr>
            <a:picLocks noChangeAspect="1"/>
          </p:cNvPicPr>
          <p:nvPr/>
        </p:nvPicPr>
        <p:blipFill>
          <a:blip r:embed="rId5"/>
          <a:stretch>
            <a:fillRect/>
          </a:stretch>
        </p:blipFill>
        <p:spPr>
          <a:xfrm>
            <a:off x="27487763" y="36467510"/>
            <a:ext cx="2379456" cy="773023"/>
          </a:xfrm>
          <a:prstGeom prst="rect">
            <a:avLst/>
          </a:prstGeom>
        </p:spPr>
      </p:pic>
      <p:sp>
        <p:nvSpPr>
          <p:cNvPr id="99" name="Marcador de Posição do Texto 65">
            <a:extLst>
              <a:ext uri="{FF2B5EF4-FFF2-40B4-BE49-F238E27FC236}">
                <a16:creationId xmlns:a16="http://schemas.microsoft.com/office/drawing/2014/main" xmlns="" id="{D43B1C7B-4362-3469-4CCD-13D9368B2D79}"/>
              </a:ext>
            </a:extLst>
          </p:cNvPr>
          <p:cNvSpPr txBox="1">
            <a:spLocks/>
          </p:cNvSpPr>
          <p:nvPr/>
        </p:nvSpPr>
        <p:spPr>
          <a:xfrm>
            <a:off x="15879409" y="38989623"/>
            <a:ext cx="8924550" cy="357187"/>
          </a:xfrm>
          <a:prstGeom prst="rect">
            <a:avLst/>
          </a:prstGeom>
          <a:ln>
            <a:noFill/>
          </a:ln>
        </p:spPr>
        <p:txBody>
          <a:bodyPr/>
          <a:lstStyle>
            <a:lvl1pPr marL="1566161" indent="-1566161" algn="l" defTabSz="4176431" rtl="0" eaLnBrk="1" latinLnBrk="0" hangingPunct="1">
              <a:spcBef>
                <a:spcPct val="20000"/>
              </a:spcBef>
              <a:buFont typeface="Arial" pitchFamily="34" charset="0"/>
              <a:buNone/>
              <a:defRPr sz="1800" kern="1200" baseline="0">
                <a:solidFill>
                  <a:srgbClr val="663034"/>
                </a:solidFill>
                <a:latin typeface="+mn-lt"/>
                <a:ea typeface="+mn-ea"/>
                <a:cs typeface="+mn-cs"/>
              </a:defRPr>
            </a:lvl1pPr>
            <a:lvl2pPr marL="3393350" indent="-1305135" algn="l" defTabSz="4176431" rtl="0" eaLnBrk="1" latinLnBrk="0" hangingPunct="1">
              <a:spcBef>
                <a:spcPct val="20000"/>
              </a:spcBef>
              <a:buFont typeface="Arial" pitchFamily="34" charset="0"/>
              <a:buChar char="–"/>
              <a:defRPr sz="1800" kern="1200">
                <a:solidFill>
                  <a:schemeClr val="tx1"/>
                </a:solidFill>
                <a:latin typeface="+mn-lt"/>
                <a:ea typeface="+mn-ea"/>
                <a:cs typeface="+mn-cs"/>
              </a:defRPr>
            </a:lvl2pPr>
            <a:lvl3pPr marL="5220538" indent="-1044108" algn="l" defTabSz="4176431"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7308753" indent="-1044108" algn="l" defTabSz="4176431"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9396969" indent="-1044108" algn="l" defTabSz="4176431"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11485184"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6pPr>
            <a:lvl7pPr marL="13573399"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7pPr>
            <a:lvl8pPr marL="15661615"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8pPr>
            <a:lvl9pPr marL="17749830"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9pPr>
          </a:lstStyle>
          <a:p>
            <a:endParaRPr lang="en-GB" noProof="0" dirty="0">
              <a:solidFill>
                <a:srgbClr val="BE2E2B"/>
              </a:solidFill>
              <a:latin typeface="+mj-lt"/>
            </a:endParaRPr>
          </a:p>
        </p:txBody>
      </p:sp>
      <p:sp>
        <p:nvSpPr>
          <p:cNvPr id="100" name="Marcador de Posição do Texto 65">
            <a:extLst>
              <a:ext uri="{FF2B5EF4-FFF2-40B4-BE49-F238E27FC236}">
                <a16:creationId xmlns:a16="http://schemas.microsoft.com/office/drawing/2014/main" xmlns="" id="{8FF6AA68-BB3E-874D-2052-E4FC42473425}"/>
              </a:ext>
            </a:extLst>
          </p:cNvPr>
          <p:cNvSpPr txBox="1">
            <a:spLocks/>
          </p:cNvSpPr>
          <p:nvPr/>
        </p:nvSpPr>
        <p:spPr>
          <a:xfrm>
            <a:off x="1269363" y="34771615"/>
            <a:ext cx="8924550" cy="579586"/>
          </a:xfrm>
          <a:prstGeom prst="rect">
            <a:avLst/>
          </a:prstGeom>
          <a:ln>
            <a:noFill/>
          </a:ln>
        </p:spPr>
        <p:txBody>
          <a:bodyPr/>
          <a:lstStyle>
            <a:lvl1pPr marL="1566161" indent="-1566161" algn="l" defTabSz="4176431" rtl="0" eaLnBrk="1" latinLnBrk="0" hangingPunct="1">
              <a:spcBef>
                <a:spcPct val="20000"/>
              </a:spcBef>
              <a:buFont typeface="Arial" pitchFamily="34" charset="0"/>
              <a:buNone/>
              <a:defRPr sz="1800" kern="1200" baseline="0">
                <a:solidFill>
                  <a:srgbClr val="663034"/>
                </a:solidFill>
                <a:latin typeface="+mn-lt"/>
                <a:ea typeface="+mn-ea"/>
                <a:cs typeface="+mn-cs"/>
              </a:defRPr>
            </a:lvl1pPr>
            <a:lvl2pPr marL="3393350" indent="-1305135" algn="l" defTabSz="4176431" rtl="0" eaLnBrk="1" latinLnBrk="0" hangingPunct="1">
              <a:spcBef>
                <a:spcPct val="20000"/>
              </a:spcBef>
              <a:buFont typeface="Arial" pitchFamily="34" charset="0"/>
              <a:buChar char="–"/>
              <a:defRPr sz="1800" kern="1200">
                <a:solidFill>
                  <a:schemeClr val="tx1"/>
                </a:solidFill>
                <a:latin typeface="+mn-lt"/>
                <a:ea typeface="+mn-ea"/>
                <a:cs typeface="+mn-cs"/>
              </a:defRPr>
            </a:lvl2pPr>
            <a:lvl3pPr marL="5220538" indent="-1044108" algn="l" defTabSz="4176431"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7308753" indent="-1044108" algn="l" defTabSz="4176431"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9396969" indent="-1044108" algn="l" defTabSz="4176431"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11485184"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6pPr>
            <a:lvl7pPr marL="13573399"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7pPr>
            <a:lvl8pPr marL="15661615"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8pPr>
            <a:lvl9pPr marL="17749830"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9pPr>
          </a:lstStyle>
          <a:p>
            <a:r>
              <a:rPr lang="en-GB" sz="4000" noProof="0" dirty="0">
                <a:solidFill>
                  <a:schemeClr val="bg1"/>
                </a:solidFill>
                <a:latin typeface="+mj-lt"/>
              </a:rPr>
              <a:t>CONCLUSION</a:t>
            </a:r>
          </a:p>
        </p:txBody>
      </p:sp>
      <p:pic>
        <p:nvPicPr>
          <p:cNvPr id="102" name="Graphic 43">
            <a:extLst>
              <a:ext uri="{FF2B5EF4-FFF2-40B4-BE49-F238E27FC236}">
                <a16:creationId xmlns:a16="http://schemas.microsoft.com/office/drawing/2014/main" xmlns="" id="{A2959B56-ADBB-EDCE-DB9E-45CC235359C2}"/>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15301135" y="41188695"/>
            <a:ext cx="2123409" cy="1485434"/>
          </a:xfrm>
          <a:prstGeom prst="rect">
            <a:avLst/>
          </a:prstGeom>
        </p:spPr>
      </p:pic>
      <p:sp>
        <p:nvSpPr>
          <p:cNvPr id="14" name="Marcador de Posição de Conteúdo 13">
            <a:extLst>
              <a:ext uri="{FF2B5EF4-FFF2-40B4-BE49-F238E27FC236}">
                <a16:creationId xmlns:a16="http://schemas.microsoft.com/office/drawing/2014/main" xmlns="" id="{D36E7BE0-3D84-2C8F-D8F6-E8F6355EE5EB}"/>
              </a:ext>
            </a:extLst>
          </p:cNvPr>
          <p:cNvSpPr>
            <a:spLocks noGrp="1"/>
          </p:cNvSpPr>
          <p:nvPr>
            <p:ph sz="quarter" idx="26"/>
          </p:nvPr>
        </p:nvSpPr>
        <p:spPr>
          <a:xfrm>
            <a:off x="1358385" y="38454616"/>
            <a:ext cx="13001625" cy="357310"/>
          </a:xfrm>
        </p:spPr>
        <p:txBody>
          <a:bodyPr/>
          <a:lstStyle/>
          <a:p>
            <a:r>
              <a:rPr lang="en-GB" noProof="0" dirty="0"/>
              <a:t>References</a:t>
            </a:r>
          </a:p>
        </p:txBody>
      </p:sp>
      <p:sp>
        <p:nvSpPr>
          <p:cNvPr id="16" name="Marcador de Posição de Conteúdo 15">
            <a:extLst>
              <a:ext uri="{FF2B5EF4-FFF2-40B4-BE49-F238E27FC236}">
                <a16:creationId xmlns:a16="http://schemas.microsoft.com/office/drawing/2014/main" xmlns="" id="{C04394EB-C856-E2D5-E924-7466581371D7}"/>
              </a:ext>
            </a:extLst>
          </p:cNvPr>
          <p:cNvSpPr>
            <a:spLocks noGrp="1"/>
          </p:cNvSpPr>
          <p:nvPr>
            <p:ph sz="quarter" idx="28"/>
          </p:nvPr>
        </p:nvSpPr>
        <p:spPr>
          <a:xfrm>
            <a:off x="15879409" y="38491828"/>
            <a:ext cx="13001625" cy="285750"/>
          </a:xfrm>
        </p:spPr>
        <p:txBody>
          <a:bodyPr/>
          <a:lstStyle/>
          <a:p>
            <a:r>
              <a:rPr lang="en-GB" noProof="0" dirty="0"/>
              <a:t>Acknowledgments</a:t>
            </a:r>
          </a:p>
        </p:txBody>
      </p:sp>
      <p:pic>
        <p:nvPicPr>
          <p:cNvPr id="22" name="Marcador de Posição da Imagem 16">
            <a:extLst>
              <a:ext uri="{FF2B5EF4-FFF2-40B4-BE49-F238E27FC236}">
                <a16:creationId xmlns:a16="http://schemas.microsoft.com/office/drawing/2014/main" xmlns="" id="{A35C0788-025E-9AAF-3137-1ED88AE526C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a:xfrm>
            <a:off x="18450860" y="34994146"/>
            <a:ext cx="2160000" cy="2160000"/>
          </a:xfrm>
          <a:prstGeom prst="rect">
            <a:avLst/>
          </a:prstGeom>
          <a:solidFill>
            <a:srgbClr val="EF7B58"/>
          </a:solidFill>
        </p:spPr>
      </p:pic>
      <p:pic>
        <p:nvPicPr>
          <p:cNvPr id="45" name="Picture 42" descr="A picture containing text, font, design&#10;&#10;Description automatically generated">
            <a:extLst>
              <a:ext uri="{FF2B5EF4-FFF2-40B4-BE49-F238E27FC236}">
                <a16:creationId xmlns:a16="http://schemas.microsoft.com/office/drawing/2014/main" xmlns="" id="{B5D33430-81B6-8EFF-CE3C-30970DF57AB7}"/>
              </a:ext>
            </a:extLst>
          </p:cNvPr>
          <p:cNvPicPr>
            <a:picLocks noChangeAspect="1"/>
          </p:cNvPicPr>
          <p:nvPr/>
        </p:nvPicPr>
        <p:blipFill rotWithShape="1">
          <a:blip r:embed="rId9">
            <a:extLst>
              <a:ext uri="{28A0092B-C50C-407E-A947-70E740481C1C}">
                <a14:useLocalDpi xmlns:a14="http://schemas.microsoft.com/office/drawing/2010/main" val="0"/>
              </a:ext>
            </a:extLst>
          </a:blip>
          <a:srcRect l="7590" t="21164" b="26637"/>
          <a:stretch/>
        </p:blipFill>
        <p:spPr>
          <a:xfrm>
            <a:off x="21668963" y="37374719"/>
            <a:ext cx="5723040" cy="851216"/>
          </a:xfrm>
          <a:prstGeom prst="rect">
            <a:avLst/>
          </a:prstGeom>
        </p:spPr>
      </p:pic>
      <p:pic>
        <p:nvPicPr>
          <p:cNvPr id="46" name="Picture 44" descr="A picture containing graphics, black&#10;&#10;Description automatically generated">
            <a:extLst>
              <a:ext uri="{FF2B5EF4-FFF2-40B4-BE49-F238E27FC236}">
                <a16:creationId xmlns:a16="http://schemas.microsoft.com/office/drawing/2014/main" xmlns="" id="{3D8EDFD7-E13B-BEB4-F347-4D86CB396C0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5000520" y="36693399"/>
            <a:ext cx="2145799" cy="852818"/>
          </a:xfrm>
          <a:prstGeom prst="rect">
            <a:avLst/>
          </a:prstGeom>
        </p:spPr>
      </p:pic>
      <p:pic>
        <p:nvPicPr>
          <p:cNvPr id="50" name="Picture 48" descr="A black background with white text&#10;&#10;Description automatically generated with low confidence">
            <a:extLst>
              <a:ext uri="{FF2B5EF4-FFF2-40B4-BE49-F238E27FC236}">
                <a16:creationId xmlns:a16="http://schemas.microsoft.com/office/drawing/2014/main" xmlns="" id="{BC0B565A-EE64-649B-925C-10AAD800107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1894039" y="36504289"/>
            <a:ext cx="2756185" cy="1087968"/>
          </a:xfrm>
          <a:prstGeom prst="rect">
            <a:avLst/>
          </a:prstGeom>
        </p:spPr>
      </p:pic>
      <p:pic>
        <p:nvPicPr>
          <p:cNvPr id="53" name="Graphic 41">
            <a:extLst>
              <a:ext uri="{FF2B5EF4-FFF2-40B4-BE49-F238E27FC236}">
                <a16:creationId xmlns:a16="http://schemas.microsoft.com/office/drawing/2014/main" xmlns="" id="{A0F2F7D1-043C-BCFF-7108-7A9EB452BC81}"/>
              </a:ext>
            </a:extLst>
          </p:cNvPr>
          <p:cNvPicPr>
            <a:picLocks noChangeAspect="1"/>
          </p:cNvPicPr>
          <p:nvPr/>
        </p:nvPicPr>
        <p:blipFill rotWithShape="1">
          <a:blip r:embed="rId12">
            <a:extLst>
              <a:ext uri="{96DAC541-7B7A-43D3-8B79-37D633B846F1}">
                <asvg:svgBlip xmlns:asvg="http://schemas.microsoft.com/office/drawing/2016/SVG/main" xmlns="" r:embed="rId13"/>
              </a:ext>
            </a:extLst>
          </a:blip>
          <a:srcRect l="6803" t="80100" b="4030"/>
          <a:stretch/>
        </p:blipFill>
        <p:spPr>
          <a:xfrm>
            <a:off x="8232677" y="41084200"/>
            <a:ext cx="5847396" cy="1589929"/>
          </a:xfrm>
          <a:prstGeom prst="rect">
            <a:avLst/>
          </a:prstGeom>
        </p:spPr>
      </p:pic>
      <p:pic>
        <p:nvPicPr>
          <p:cNvPr id="54" name="Graphic 41">
            <a:extLst>
              <a:ext uri="{FF2B5EF4-FFF2-40B4-BE49-F238E27FC236}">
                <a16:creationId xmlns:a16="http://schemas.microsoft.com/office/drawing/2014/main" xmlns="" id="{AE39AC0C-B8B0-0E2A-111B-0BDF2D371A5D}"/>
              </a:ext>
            </a:extLst>
          </p:cNvPr>
          <p:cNvPicPr>
            <a:picLocks noChangeAspect="1"/>
          </p:cNvPicPr>
          <p:nvPr/>
        </p:nvPicPr>
        <p:blipFill rotWithShape="1">
          <a:blip r:embed="rId12">
            <a:extLst>
              <a:ext uri="{96DAC541-7B7A-43D3-8B79-37D633B846F1}">
                <asvg:svgBlip xmlns:asvg="http://schemas.microsoft.com/office/drawing/2016/SVG/main" xmlns="" r:embed="rId13"/>
              </a:ext>
            </a:extLst>
          </a:blip>
          <a:srcRect l="6803" t="80100" b="4030"/>
          <a:stretch/>
        </p:blipFill>
        <p:spPr>
          <a:xfrm>
            <a:off x="24019823" y="7737665"/>
            <a:ext cx="5847396" cy="1589929"/>
          </a:xfrm>
          <a:prstGeom prst="rect">
            <a:avLst/>
          </a:prstGeom>
        </p:spPr>
      </p:pic>
      <p:sp>
        <p:nvSpPr>
          <p:cNvPr id="80" name="Tijdelijke aanduiding voor tekst 9">
            <a:extLst>
              <a:ext uri="{FF2B5EF4-FFF2-40B4-BE49-F238E27FC236}">
                <a16:creationId xmlns:a16="http://schemas.microsoft.com/office/drawing/2014/main" xmlns="" id="{86435963-8C00-2459-2AC4-1378F24A6C10}"/>
              </a:ext>
            </a:extLst>
          </p:cNvPr>
          <p:cNvSpPr txBox="1">
            <a:spLocks/>
          </p:cNvSpPr>
          <p:nvPr/>
        </p:nvSpPr>
        <p:spPr>
          <a:xfrm>
            <a:off x="5214042" y="33764564"/>
            <a:ext cx="8044129" cy="334194"/>
          </a:xfrm>
          <a:prstGeom prst="rect">
            <a:avLst/>
          </a:prstGeom>
        </p:spPr>
        <p:txBody>
          <a:bodyPr wrap="square" lIns="0" tIns="0" rIns="0" bIns="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ts val="2800"/>
              </a:lnSpc>
              <a:spcBef>
                <a:spcPts val="0"/>
              </a:spcBef>
              <a:buFont typeface="Arial" pitchFamily="34" charset="0"/>
              <a:buNone/>
            </a:pPr>
            <a:r>
              <a:rPr lang="en-GB" sz="2200" b="1" noProof="0" dirty="0">
                <a:solidFill>
                  <a:schemeClr val="tx2"/>
                </a:solidFill>
              </a:rPr>
              <a:t>Table 1. </a:t>
            </a:r>
            <a:r>
              <a:rPr lang="en-GB" sz="2200" noProof="0" dirty="0">
                <a:solidFill>
                  <a:schemeClr val="tx2"/>
                </a:solidFill>
              </a:rPr>
              <a:t>Attribute list for black pepper </a:t>
            </a:r>
          </a:p>
        </p:txBody>
      </p:sp>
      <p:sp>
        <p:nvSpPr>
          <p:cNvPr id="81" name="Marcador de Posição de Conteúdo 63">
            <a:extLst>
              <a:ext uri="{FF2B5EF4-FFF2-40B4-BE49-F238E27FC236}">
                <a16:creationId xmlns:a16="http://schemas.microsoft.com/office/drawing/2014/main" xmlns="" id="{B6C8BDA1-40BC-01AF-AB5F-B93374A5C862}"/>
              </a:ext>
            </a:extLst>
          </p:cNvPr>
          <p:cNvSpPr txBox="1">
            <a:spLocks/>
          </p:cNvSpPr>
          <p:nvPr/>
        </p:nvSpPr>
        <p:spPr>
          <a:xfrm>
            <a:off x="15670122" y="10060432"/>
            <a:ext cx="13946188" cy="928662"/>
          </a:xfrm>
          <a:prstGeom prst="rect">
            <a:avLst/>
          </a:prstGeom>
        </p:spPr>
        <p:txBody>
          <a:bodyPr/>
          <a:lstStyle>
            <a:lvl1pPr marL="1566161" indent="-1566161" algn="l" defTabSz="4176431" rtl="0" eaLnBrk="1" latinLnBrk="0" hangingPunct="1">
              <a:spcBef>
                <a:spcPct val="20000"/>
              </a:spcBef>
              <a:buFont typeface="Arial" pitchFamily="34" charset="0"/>
              <a:buNone/>
              <a:defRPr sz="4600" kern="1200">
                <a:solidFill>
                  <a:schemeClr val="bg1"/>
                </a:solidFill>
                <a:latin typeface="+mj-lt"/>
                <a:ea typeface="+mn-ea"/>
                <a:cs typeface="+mn-cs"/>
              </a:defRPr>
            </a:lvl1pPr>
            <a:lvl2pPr marL="3393350" indent="-1305135" algn="l" defTabSz="4176431" rtl="0" eaLnBrk="1" latinLnBrk="0" hangingPunct="1">
              <a:spcBef>
                <a:spcPct val="20000"/>
              </a:spcBef>
              <a:buFont typeface="Arial" pitchFamily="34" charset="0"/>
              <a:buChar char="–"/>
              <a:defRPr sz="12800" kern="1200">
                <a:solidFill>
                  <a:schemeClr val="tx1"/>
                </a:solidFill>
                <a:latin typeface="+mn-lt"/>
                <a:ea typeface="+mn-ea"/>
                <a:cs typeface="+mn-cs"/>
              </a:defRPr>
            </a:lvl2pPr>
            <a:lvl3pPr marL="5220538" indent="-1044108" algn="l" defTabSz="4176431" rtl="0" eaLnBrk="1" latinLnBrk="0" hangingPunct="1">
              <a:spcBef>
                <a:spcPct val="20000"/>
              </a:spcBef>
              <a:buFont typeface="Arial" pitchFamily="34" charset="0"/>
              <a:buChar char="•"/>
              <a:defRPr sz="11000" kern="1200">
                <a:solidFill>
                  <a:schemeClr val="tx1"/>
                </a:solidFill>
                <a:latin typeface="+mn-lt"/>
                <a:ea typeface="+mn-ea"/>
                <a:cs typeface="+mn-cs"/>
              </a:defRPr>
            </a:lvl3pPr>
            <a:lvl4pPr marL="7308753"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4pPr>
            <a:lvl5pPr marL="9396969"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5pPr>
            <a:lvl6pPr marL="11485184"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6pPr>
            <a:lvl7pPr marL="13573399"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7pPr>
            <a:lvl8pPr marL="15661615"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8pPr>
            <a:lvl9pPr marL="17749830"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9pPr>
          </a:lstStyle>
          <a:p>
            <a:r>
              <a:rPr lang="en-GB" sz="4000" noProof="0" dirty="0">
                <a:solidFill>
                  <a:schemeClr val="accent2"/>
                </a:solidFill>
              </a:rPr>
              <a:t>RESULTS AND DISCUSSION</a:t>
            </a:r>
          </a:p>
          <a:p>
            <a:endParaRPr lang="en-GB" sz="5000" noProof="0" dirty="0">
              <a:solidFill>
                <a:schemeClr val="tx2"/>
              </a:solidFill>
            </a:endParaRPr>
          </a:p>
        </p:txBody>
      </p:sp>
      <p:pic>
        <p:nvPicPr>
          <p:cNvPr id="105" name="Graphic 104" descr="Male profile with solid fill">
            <a:extLst>
              <a:ext uri="{FF2B5EF4-FFF2-40B4-BE49-F238E27FC236}">
                <a16:creationId xmlns:a16="http://schemas.microsoft.com/office/drawing/2014/main" xmlns="" id="{4FAE910A-DBD7-A625-BDEC-2B06C8AE4514}"/>
              </a:ext>
            </a:extLst>
          </p:cNvPr>
          <p:cNvPicPr>
            <a:picLocks noChangeAspect="1"/>
          </p:cNvPicPr>
          <p:nvPr/>
        </p:nvPicPr>
        <p:blipFill>
          <a:blip r:embed="rId14">
            <a:extLst>
              <a:ext uri="{96DAC541-7B7A-43D3-8B79-37D633B846F1}">
                <asvg:svgBlip xmlns:asvg="http://schemas.microsoft.com/office/drawing/2016/SVG/main" xmlns="" r:embed="rId15"/>
              </a:ext>
            </a:extLst>
          </a:blip>
          <a:stretch>
            <a:fillRect/>
          </a:stretch>
        </p:blipFill>
        <p:spPr>
          <a:xfrm>
            <a:off x="3231424" y="26395522"/>
            <a:ext cx="914400" cy="914400"/>
          </a:xfrm>
          <a:prstGeom prst="rect">
            <a:avLst/>
          </a:prstGeom>
        </p:spPr>
      </p:pic>
      <p:pic>
        <p:nvPicPr>
          <p:cNvPr id="109" name="Graphic 108" descr="Female Profile with solid fill">
            <a:extLst>
              <a:ext uri="{FF2B5EF4-FFF2-40B4-BE49-F238E27FC236}">
                <a16:creationId xmlns:a16="http://schemas.microsoft.com/office/drawing/2014/main" xmlns="" id="{61A93BF9-14BC-3654-1149-C0C45F9BF571}"/>
              </a:ext>
            </a:extLst>
          </p:cNvPr>
          <p:cNvPicPr>
            <a:picLocks noChangeAspect="1"/>
          </p:cNvPicPr>
          <p:nvPr/>
        </p:nvPicPr>
        <p:blipFill>
          <a:blip r:embed="rId16">
            <a:extLst>
              <a:ext uri="{96DAC541-7B7A-43D3-8B79-37D633B846F1}">
                <asvg:svgBlip xmlns:asvg="http://schemas.microsoft.com/office/drawing/2016/SVG/main" xmlns="" r:embed="rId17"/>
              </a:ext>
            </a:extLst>
          </a:blip>
          <a:stretch>
            <a:fillRect/>
          </a:stretch>
        </p:blipFill>
        <p:spPr>
          <a:xfrm>
            <a:off x="1508981" y="26354076"/>
            <a:ext cx="914400" cy="914400"/>
          </a:xfrm>
          <a:prstGeom prst="rect">
            <a:avLst/>
          </a:prstGeom>
        </p:spPr>
      </p:pic>
      <p:sp>
        <p:nvSpPr>
          <p:cNvPr id="114" name="Tijdelijke aanduiding voor tekst 14">
            <a:extLst>
              <a:ext uri="{FF2B5EF4-FFF2-40B4-BE49-F238E27FC236}">
                <a16:creationId xmlns:a16="http://schemas.microsoft.com/office/drawing/2014/main" xmlns="" id="{77D1B96F-B487-2540-C505-1C6B1F97A335}"/>
              </a:ext>
            </a:extLst>
          </p:cNvPr>
          <p:cNvSpPr txBox="1">
            <a:spLocks/>
          </p:cNvSpPr>
          <p:nvPr/>
        </p:nvSpPr>
        <p:spPr>
          <a:xfrm>
            <a:off x="2390881" y="26634340"/>
            <a:ext cx="873043" cy="430887"/>
          </a:xfrm>
          <a:prstGeom prst="rect">
            <a:avLst/>
          </a:prstGeom>
        </p:spPr>
        <p:txBody>
          <a:bodyPr wrap="square" lIns="0" tIns="0" rIns="0" bIns="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en-GB" sz="2800" b="1" noProof="0" dirty="0">
                <a:solidFill>
                  <a:srgbClr val="BE2E2B"/>
                </a:solidFill>
              </a:rPr>
              <a:t>61%</a:t>
            </a:r>
          </a:p>
        </p:txBody>
      </p:sp>
      <p:sp>
        <p:nvSpPr>
          <p:cNvPr id="116" name="Tijdelijke aanduiding voor tekst 14">
            <a:extLst>
              <a:ext uri="{FF2B5EF4-FFF2-40B4-BE49-F238E27FC236}">
                <a16:creationId xmlns:a16="http://schemas.microsoft.com/office/drawing/2014/main" xmlns="" id="{4284C439-4E45-5B37-005E-45EDA68E9A78}"/>
              </a:ext>
            </a:extLst>
          </p:cNvPr>
          <p:cNvSpPr txBox="1">
            <a:spLocks/>
          </p:cNvSpPr>
          <p:nvPr/>
        </p:nvSpPr>
        <p:spPr>
          <a:xfrm>
            <a:off x="4080302" y="26608769"/>
            <a:ext cx="873043" cy="430887"/>
          </a:xfrm>
          <a:prstGeom prst="rect">
            <a:avLst/>
          </a:prstGeom>
        </p:spPr>
        <p:txBody>
          <a:bodyPr wrap="square" lIns="0" tIns="0" rIns="0" bIns="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en-GB" sz="2800" b="1" noProof="0" dirty="0">
                <a:solidFill>
                  <a:srgbClr val="BE2E2B"/>
                </a:solidFill>
              </a:rPr>
              <a:t>39%</a:t>
            </a:r>
          </a:p>
        </p:txBody>
      </p:sp>
      <p:sp>
        <p:nvSpPr>
          <p:cNvPr id="122" name="Rectangle 6">
            <a:extLst>
              <a:ext uri="{FF2B5EF4-FFF2-40B4-BE49-F238E27FC236}">
                <a16:creationId xmlns:a16="http://schemas.microsoft.com/office/drawing/2014/main" xmlns="" id="{11005C26-1E67-4C47-ABA3-4EFA099C6922}"/>
              </a:ext>
            </a:extLst>
          </p:cNvPr>
          <p:cNvSpPr>
            <a:spLocks noChangeArrowheads="1"/>
          </p:cNvSpPr>
          <p:nvPr/>
        </p:nvSpPr>
        <p:spPr bwMode="auto">
          <a:xfrm>
            <a:off x="16508139" y="32152484"/>
            <a:ext cx="12710099"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defTabSz="914400" eaLnBrk="0" fontAlgn="base" hangingPunct="0">
              <a:spcBef>
                <a:spcPct val="0"/>
              </a:spcBef>
              <a:spcAft>
                <a:spcPct val="0"/>
              </a:spcAft>
            </a:pPr>
            <a:r>
              <a:rPr lang="en-GB" sz="2200" b="1" noProof="0" dirty="0">
                <a:solidFill>
                  <a:schemeClr val="tx2"/>
                </a:solidFill>
              </a:rPr>
              <a:t>Figure 2. </a:t>
            </a:r>
            <a:r>
              <a:rPr lang="en-GB" sz="2200" dirty="0">
                <a:solidFill>
                  <a:schemeClr val="tx2"/>
                </a:solidFill>
              </a:rPr>
              <a:t>Biplots with dimensions 1 and 2 of correspondence analysis (CA) of RATA (Rate-All-That-Apply) data from the sensory profiling of black pepper. The CA was performed on the sum of scores given by all consumers to each term, describing each sample (RATA scoring). Sensory attributes ordered by sensory dimension: O – odour.</a:t>
            </a:r>
          </a:p>
        </p:txBody>
      </p:sp>
      <p:sp>
        <p:nvSpPr>
          <p:cNvPr id="124" name="Tijdelijke aanduiding voor tekst 14">
            <a:extLst>
              <a:ext uri="{FF2B5EF4-FFF2-40B4-BE49-F238E27FC236}">
                <a16:creationId xmlns:a16="http://schemas.microsoft.com/office/drawing/2014/main" xmlns="" id="{D96A4FE0-B32C-D685-0C18-71DA3DA3E88C}"/>
              </a:ext>
            </a:extLst>
          </p:cNvPr>
          <p:cNvSpPr txBox="1">
            <a:spLocks/>
          </p:cNvSpPr>
          <p:nvPr/>
        </p:nvSpPr>
        <p:spPr>
          <a:xfrm>
            <a:off x="15695975" y="11189031"/>
            <a:ext cx="13702851" cy="1477328"/>
          </a:xfrm>
          <a:prstGeom prst="rect">
            <a:avLst/>
          </a:prstGeom>
        </p:spPr>
        <p:txBody>
          <a:bodyPr wrap="square" lIns="0" tIns="0" rIns="0" bIns="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en-GB" noProof="0" dirty="0">
                <a:solidFill>
                  <a:schemeClr val="tx2"/>
                </a:solidFill>
              </a:rPr>
              <a:t>For the </a:t>
            </a:r>
            <a:r>
              <a:rPr lang="en-GB" b="1" noProof="0" dirty="0">
                <a:solidFill>
                  <a:schemeClr val="tx2"/>
                </a:solidFill>
              </a:rPr>
              <a:t>whole type</a:t>
            </a:r>
            <a:r>
              <a:rPr lang="en-GB" noProof="0" dirty="0">
                <a:solidFill>
                  <a:schemeClr val="tx2"/>
                </a:solidFill>
              </a:rPr>
              <a:t>, the results showed that </a:t>
            </a:r>
            <a:r>
              <a:rPr lang="en-GB" b="1" noProof="0" dirty="0">
                <a:solidFill>
                  <a:schemeClr val="tx2"/>
                </a:solidFill>
              </a:rPr>
              <a:t>longer plasma processing (10 and 30 minutes) negatively impacted </a:t>
            </a:r>
            <a:r>
              <a:rPr lang="en-GB" noProof="0" dirty="0">
                <a:solidFill>
                  <a:schemeClr val="tx2"/>
                </a:solidFill>
              </a:rPr>
              <a:t>the </a:t>
            </a:r>
            <a:r>
              <a:rPr lang="en-GB" b="1" noProof="0" dirty="0">
                <a:solidFill>
                  <a:schemeClr val="tx2"/>
                </a:solidFill>
              </a:rPr>
              <a:t>overall liking </a:t>
            </a:r>
            <a:r>
              <a:rPr lang="en-GB" noProof="0" dirty="0">
                <a:solidFill>
                  <a:schemeClr val="tx2"/>
                </a:solidFill>
              </a:rPr>
              <a:t>when compared to 1 minute. For the ground and on-grinding types</a:t>
            </a:r>
            <a:r>
              <a:rPr lang="en-GB" b="1" noProof="0" dirty="0">
                <a:solidFill>
                  <a:schemeClr val="tx2"/>
                </a:solidFill>
              </a:rPr>
              <a:t>, </a:t>
            </a:r>
            <a:r>
              <a:rPr lang="en-GB" noProof="0" dirty="0">
                <a:solidFill>
                  <a:schemeClr val="tx2"/>
                </a:solidFill>
              </a:rPr>
              <a:t>there was </a:t>
            </a:r>
            <a:r>
              <a:rPr lang="en-GB" b="1" noProof="0" dirty="0">
                <a:solidFill>
                  <a:schemeClr val="tx2"/>
                </a:solidFill>
              </a:rPr>
              <a:t>no</a:t>
            </a:r>
            <a:r>
              <a:rPr lang="en-GB" noProof="0" dirty="0">
                <a:solidFill>
                  <a:schemeClr val="tx2"/>
                </a:solidFill>
              </a:rPr>
              <a:t> significant effect.</a:t>
            </a:r>
          </a:p>
        </p:txBody>
      </p:sp>
      <p:sp>
        <p:nvSpPr>
          <p:cNvPr id="126" name="TextBox 125">
            <a:extLst>
              <a:ext uri="{FF2B5EF4-FFF2-40B4-BE49-F238E27FC236}">
                <a16:creationId xmlns:a16="http://schemas.microsoft.com/office/drawing/2014/main" xmlns="" id="{B0F78ED0-B2E6-EE67-AA0C-23CF632309DF}"/>
              </a:ext>
            </a:extLst>
          </p:cNvPr>
          <p:cNvSpPr txBox="1"/>
          <p:nvPr/>
        </p:nvSpPr>
        <p:spPr>
          <a:xfrm>
            <a:off x="15642950" y="21038615"/>
            <a:ext cx="13730920" cy="3046988"/>
          </a:xfrm>
          <a:prstGeom prst="rect">
            <a:avLst/>
          </a:prstGeom>
          <a:noFill/>
        </p:spPr>
        <p:txBody>
          <a:bodyPr wrap="square">
            <a:spAutoFit/>
          </a:bodyPr>
          <a:lstStyle/>
          <a:p>
            <a:pPr algn="just"/>
            <a:r>
              <a:rPr lang="en-GB" sz="3200" noProof="0" dirty="0">
                <a:solidFill>
                  <a:schemeClr val="tx2"/>
                </a:solidFill>
              </a:rPr>
              <a:t>The </a:t>
            </a:r>
            <a:r>
              <a:rPr lang="en-GB" sz="3200" b="1" noProof="0" dirty="0">
                <a:solidFill>
                  <a:schemeClr val="tx2"/>
                </a:solidFill>
              </a:rPr>
              <a:t>on-grinding sample </a:t>
            </a:r>
            <a:r>
              <a:rPr lang="en-GB" sz="3200" dirty="0">
                <a:solidFill>
                  <a:schemeClr val="tx2"/>
                </a:solidFill>
              </a:rPr>
              <a:t>exhibits attributes such as balsamic, floral, fresh, black pepper,</a:t>
            </a:r>
            <a:r>
              <a:rPr lang="en-GB" sz="3200" noProof="0" dirty="0">
                <a:solidFill>
                  <a:schemeClr val="tx2"/>
                </a:solidFill>
              </a:rPr>
              <a:t> and spicy, which are typically associated with positive sensory perceptions and align closely with overall liking. </a:t>
            </a:r>
          </a:p>
          <a:p>
            <a:pPr algn="just"/>
            <a:r>
              <a:rPr lang="en-GB" sz="3200" noProof="0" dirty="0">
                <a:solidFill>
                  <a:schemeClr val="tx2"/>
                </a:solidFill>
              </a:rPr>
              <a:t>The </a:t>
            </a:r>
            <a:r>
              <a:rPr lang="en-GB" sz="3200" b="1" noProof="0" dirty="0">
                <a:solidFill>
                  <a:schemeClr val="tx2"/>
                </a:solidFill>
              </a:rPr>
              <a:t>whole sample </a:t>
            </a:r>
            <a:r>
              <a:rPr lang="en-GB" sz="3200" noProof="0" dirty="0">
                <a:solidFill>
                  <a:schemeClr val="tx2"/>
                </a:solidFill>
              </a:rPr>
              <a:t>is characterised by earthy</a:t>
            </a:r>
            <a:r>
              <a:rPr lang="en-GB" sz="3200" dirty="0">
                <a:solidFill>
                  <a:schemeClr val="tx2"/>
                </a:solidFill>
              </a:rPr>
              <a:t> and woody notes, while the ground sample is associated with more herbal and green descriptors, such as herbaceous/fresh grass, citric, fresh pine,</a:t>
            </a:r>
            <a:r>
              <a:rPr lang="en-GB" sz="3200" noProof="0" dirty="0">
                <a:solidFill>
                  <a:schemeClr val="tx2"/>
                </a:solidFill>
              </a:rPr>
              <a:t> and aniseed/fennel. </a:t>
            </a:r>
          </a:p>
        </p:txBody>
      </p:sp>
      <p:sp>
        <p:nvSpPr>
          <p:cNvPr id="17" name="Rectangle 1">
            <a:extLst>
              <a:ext uri="{FF2B5EF4-FFF2-40B4-BE49-F238E27FC236}">
                <a16:creationId xmlns:a16="http://schemas.microsoft.com/office/drawing/2014/main" xmlns="" id="{C6A1DA11-AC8E-A00F-E33D-7378C95A136A}"/>
              </a:ext>
            </a:extLst>
          </p:cNvPr>
          <p:cNvSpPr>
            <a:spLocks noChangeArrowheads="1"/>
          </p:cNvSpPr>
          <p:nvPr/>
        </p:nvSpPr>
        <p:spPr bwMode="auto">
          <a:xfrm>
            <a:off x="15642950" y="18978009"/>
            <a:ext cx="1210466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noProof="0" dirty="0">
                <a:ln>
                  <a:noFill/>
                </a:ln>
                <a:solidFill>
                  <a:srgbClr val="663034"/>
                </a:solidFill>
                <a:effectLst/>
                <a:latin typeface="Arial" panose="020B0604020202020204" pitchFamily="34" charset="0"/>
                <a:ea typeface="Aptos" panose="020B0004020202020204" pitchFamily="34" charset="0"/>
                <a:cs typeface="Arial" panose="020B0604020202020204" pitchFamily="34" charset="0"/>
              </a:rPr>
              <a:t>Table 4. </a:t>
            </a:r>
            <a:r>
              <a:rPr kumimoji="0" lang="en-GB" sz="2000" b="0" i="0" u="none" strike="noStrike" cap="none" normalizeH="0" baseline="0" noProof="0" dirty="0">
                <a:ln>
                  <a:noFill/>
                </a:ln>
                <a:solidFill>
                  <a:srgbClr val="663034"/>
                </a:solidFill>
                <a:effectLst/>
                <a:latin typeface="Arial" panose="020B0604020202020204" pitchFamily="34" charset="0"/>
                <a:ea typeface="Aptos" panose="020B0004020202020204" pitchFamily="34" charset="0"/>
                <a:cs typeface="Arial" panose="020B0604020202020204" pitchFamily="34" charset="0"/>
              </a:rPr>
              <a:t>Mean liking through RATA analysis of black pepper of different types. </a:t>
            </a:r>
            <a:endParaRPr kumimoji="0" lang="en-GB" sz="3200" b="0" i="0" u="none" strike="noStrike" cap="none" normalizeH="0" baseline="0" noProof="0" dirty="0">
              <a:ln>
                <a:noFill/>
              </a:ln>
              <a:solidFill>
                <a:srgbClr val="663034"/>
              </a:solidFill>
              <a:effectLst/>
            </a:endParaRPr>
          </a:p>
        </p:txBody>
      </p:sp>
      <p:graphicFrame>
        <p:nvGraphicFramePr>
          <p:cNvPr id="20" name="Chart 19">
            <a:extLst>
              <a:ext uri="{FF2B5EF4-FFF2-40B4-BE49-F238E27FC236}">
                <a16:creationId xmlns:a16="http://schemas.microsoft.com/office/drawing/2014/main" xmlns="" id="{31ACBF7B-D204-DEC9-236D-2B084BE7FDD3}"/>
              </a:ext>
            </a:extLst>
          </p:cNvPr>
          <p:cNvGraphicFramePr>
            <a:graphicFrameLocks/>
          </p:cNvGraphicFramePr>
          <p:nvPr>
            <p:extLst>
              <p:ext uri="{D42A27DB-BD31-4B8C-83A1-F6EECF244321}">
                <p14:modId xmlns:p14="http://schemas.microsoft.com/office/powerpoint/2010/main" val="2203326516"/>
              </p:ext>
            </p:extLst>
          </p:nvPr>
        </p:nvGraphicFramePr>
        <p:xfrm>
          <a:off x="17424544" y="24203902"/>
          <a:ext cx="10532867" cy="7845865"/>
        </p:xfrm>
        <a:graphic>
          <a:graphicData uri="http://schemas.openxmlformats.org/drawingml/2006/chart">
            <c:chart xmlns:c="http://schemas.openxmlformats.org/drawingml/2006/chart" xmlns:r="http://schemas.openxmlformats.org/officeDocument/2006/relationships" r:id="rId18"/>
          </a:graphicData>
        </a:graphic>
      </p:graphicFrame>
      <p:graphicFrame>
        <p:nvGraphicFramePr>
          <p:cNvPr id="21" name="Table 20">
            <a:extLst>
              <a:ext uri="{FF2B5EF4-FFF2-40B4-BE49-F238E27FC236}">
                <a16:creationId xmlns:a16="http://schemas.microsoft.com/office/drawing/2014/main" xmlns="" id="{9A7C4A7F-8869-7B2C-48E0-4D71E0AE91F2}"/>
              </a:ext>
            </a:extLst>
          </p:cNvPr>
          <p:cNvGraphicFramePr>
            <a:graphicFrameLocks noGrp="1"/>
          </p:cNvGraphicFramePr>
          <p:nvPr>
            <p:extLst>
              <p:ext uri="{D42A27DB-BD31-4B8C-83A1-F6EECF244321}">
                <p14:modId xmlns:p14="http://schemas.microsoft.com/office/powerpoint/2010/main" val="3684680400"/>
              </p:ext>
            </p:extLst>
          </p:nvPr>
        </p:nvGraphicFramePr>
        <p:xfrm>
          <a:off x="15695976" y="19534450"/>
          <a:ext cx="13705066" cy="1280160"/>
        </p:xfrm>
        <a:graphic>
          <a:graphicData uri="http://schemas.openxmlformats.org/drawingml/2006/table">
            <a:tbl>
              <a:tblPr firstRow="1" firstCol="1" bandRow="1">
                <a:tableStyleId>{68D230F3-CF80-4859-8CE7-A43EE81993B5}</a:tableStyleId>
              </a:tblPr>
              <a:tblGrid>
                <a:gridCol w="4826374">
                  <a:extLst>
                    <a:ext uri="{9D8B030D-6E8A-4147-A177-3AD203B41FA5}">
                      <a16:colId xmlns:a16="http://schemas.microsoft.com/office/drawing/2014/main" xmlns="" val="3041325923"/>
                    </a:ext>
                  </a:extLst>
                </a:gridCol>
                <a:gridCol w="2224484">
                  <a:extLst>
                    <a:ext uri="{9D8B030D-6E8A-4147-A177-3AD203B41FA5}">
                      <a16:colId xmlns:a16="http://schemas.microsoft.com/office/drawing/2014/main" xmlns="" val="2806435549"/>
                    </a:ext>
                  </a:extLst>
                </a:gridCol>
                <a:gridCol w="2223004">
                  <a:extLst>
                    <a:ext uri="{9D8B030D-6E8A-4147-A177-3AD203B41FA5}">
                      <a16:colId xmlns:a16="http://schemas.microsoft.com/office/drawing/2014/main" xmlns="" val="2403469139"/>
                    </a:ext>
                  </a:extLst>
                </a:gridCol>
                <a:gridCol w="2206720">
                  <a:extLst>
                    <a:ext uri="{9D8B030D-6E8A-4147-A177-3AD203B41FA5}">
                      <a16:colId xmlns:a16="http://schemas.microsoft.com/office/drawing/2014/main" xmlns="" val="3218683200"/>
                    </a:ext>
                  </a:extLst>
                </a:gridCol>
                <a:gridCol w="2224484">
                  <a:extLst>
                    <a:ext uri="{9D8B030D-6E8A-4147-A177-3AD203B41FA5}">
                      <a16:colId xmlns:a16="http://schemas.microsoft.com/office/drawing/2014/main" xmlns="" val="1424003202"/>
                    </a:ext>
                  </a:extLst>
                </a:gridCol>
              </a:tblGrid>
              <a:tr h="311733">
                <a:tc>
                  <a:txBody>
                    <a:bodyPr/>
                    <a:lstStyle/>
                    <a:p>
                      <a:pPr algn="ctr">
                        <a:lnSpc>
                          <a:spcPct val="150000"/>
                        </a:lnSpc>
                        <a:spcAft>
                          <a:spcPts val="800"/>
                        </a:spcAft>
                        <a:buNone/>
                      </a:pPr>
                      <a:r>
                        <a:rPr lang="en-GB" sz="2800" kern="100" noProof="0" dirty="0">
                          <a:solidFill>
                            <a:srgbClr val="663034"/>
                          </a:solidFill>
                          <a:effectLst/>
                        </a:rPr>
                        <a:t> </a:t>
                      </a:r>
                      <a:endParaRPr lang="en-GB" sz="2800" kern="100" noProof="0" dirty="0">
                        <a:solidFill>
                          <a:srgbClr val="663034"/>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50000"/>
                        </a:lnSpc>
                        <a:spcAft>
                          <a:spcPts val="800"/>
                        </a:spcAft>
                        <a:buNone/>
                      </a:pPr>
                      <a:r>
                        <a:rPr lang="en-GB" sz="2800" kern="100" noProof="0" dirty="0">
                          <a:solidFill>
                            <a:srgbClr val="663034"/>
                          </a:solidFill>
                          <a:effectLst/>
                        </a:rPr>
                        <a:t>Whole</a:t>
                      </a:r>
                      <a:endParaRPr lang="en-GB" sz="2800" kern="100" noProof="0" dirty="0">
                        <a:solidFill>
                          <a:srgbClr val="663034"/>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50000"/>
                        </a:lnSpc>
                        <a:spcAft>
                          <a:spcPts val="800"/>
                        </a:spcAft>
                        <a:buNone/>
                      </a:pPr>
                      <a:r>
                        <a:rPr lang="en-GB" sz="2800" kern="100" noProof="0" dirty="0">
                          <a:solidFill>
                            <a:srgbClr val="663034"/>
                          </a:solidFill>
                          <a:effectLst/>
                        </a:rPr>
                        <a:t>Ground</a:t>
                      </a:r>
                      <a:endParaRPr lang="en-GB" sz="2800" kern="100" noProof="0" dirty="0">
                        <a:solidFill>
                          <a:srgbClr val="663034"/>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50000"/>
                        </a:lnSpc>
                        <a:spcAft>
                          <a:spcPts val="800"/>
                        </a:spcAft>
                        <a:buNone/>
                      </a:pPr>
                      <a:r>
                        <a:rPr lang="en-GB" sz="2800" kern="100" noProof="0" dirty="0">
                          <a:solidFill>
                            <a:srgbClr val="663034"/>
                          </a:solidFill>
                          <a:effectLst/>
                        </a:rPr>
                        <a:t>On-grinding </a:t>
                      </a:r>
                      <a:endParaRPr lang="en-GB" sz="2800" kern="100" noProof="0" dirty="0">
                        <a:solidFill>
                          <a:srgbClr val="663034"/>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50000"/>
                        </a:lnSpc>
                        <a:spcAft>
                          <a:spcPts val="800"/>
                        </a:spcAft>
                        <a:buNone/>
                      </a:pPr>
                      <a:r>
                        <a:rPr lang="en-GB" sz="2800" kern="100" noProof="0" dirty="0">
                          <a:solidFill>
                            <a:srgbClr val="663034"/>
                          </a:solidFill>
                          <a:effectLst/>
                        </a:rPr>
                        <a:t>P-value</a:t>
                      </a:r>
                      <a:endParaRPr lang="en-GB" sz="2800" kern="100" noProof="0" dirty="0">
                        <a:solidFill>
                          <a:srgbClr val="663034"/>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987801508"/>
                  </a:ext>
                </a:extLst>
              </a:tr>
              <a:tr h="443682">
                <a:tc>
                  <a:txBody>
                    <a:bodyPr/>
                    <a:lstStyle/>
                    <a:p>
                      <a:pPr algn="ctr">
                        <a:lnSpc>
                          <a:spcPct val="150000"/>
                        </a:lnSpc>
                        <a:spcAft>
                          <a:spcPts val="800"/>
                        </a:spcAft>
                        <a:buNone/>
                      </a:pPr>
                      <a:r>
                        <a:rPr lang="en-GB" sz="2800" kern="100" noProof="0" dirty="0">
                          <a:solidFill>
                            <a:srgbClr val="663034"/>
                          </a:solidFill>
                          <a:effectLst/>
                        </a:rPr>
                        <a:t>Overall liking</a:t>
                      </a:r>
                      <a:endParaRPr lang="en-GB" sz="2800" kern="100" noProof="0" dirty="0">
                        <a:solidFill>
                          <a:srgbClr val="663034"/>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50000"/>
                        </a:lnSpc>
                        <a:spcAft>
                          <a:spcPts val="800"/>
                        </a:spcAft>
                        <a:buNone/>
                      </a:pPr>
                      <a:r>
                        <a:rPr lang="en-GB" sz="2800" kern="100" noProof="0" dirty="0">
                          <a:solidFill>
                            <a:srgbClr val="663034"/>
                          </a:solidFill>
                          <a:effectLst/>
                        </a:rPr>
                        <a:t>7.4±0.1 </a:t>
                      </a:r>
                      <a:r>
                        <a:rPr lang="en-GB" sz="2800" kern="100" baseline="30000" noProof="0" dirty="0">
                          <a:solidFill>
                            <a:srgbClr val="663034"/>
                          </a:solidFill>
                          <a:effectLst/>
                        </a:rPr>
                        <a:t>b</a:t>
                      </a:r>
                      <a:endParaRPr lang="en-GB" sz="2800" kern="100" noProof="0" dirty="0">
                        <a:solidFill>
                          <a:srgbClr val="663034"/>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50000"/>
                        </a:lnSpc>
                        <a:spcAft>
                          <a:spcPts val="800"/>
                        </a:spcAft>
                        <a:buNone/>
                      </a:pPr>
                      <a:r>
                        <a:rPr lang="en-GB" sz="2800" kern="100" noProof="0" dirty="0">
                          <a:solidFill>
                            <a:srgbClr val="663034"/>
                          </a:solidFill>
                          <a:effectLst/>
                        </a:rPr>
                        <a:t>7.5±0.1 </a:t>
                      </a:r>
                      <a:r>
                        <a:rPr lang="en-GB" sz="2800" kern="100" baseline="30000" noProof="0" dirty="0" err="1">
                          <a:solidFill>
                            <a:srgbClr val="663034"/>
                          </a:solidFill>
                          <a:effectLst/>
                        </a:rPr>
                        <a:t>a,b</a:t>
                      </a:r>
                      <a:endParaRPr lang="en-GB" sz="2800" kern="100" noProof="0" dirty="0">
                        <a:solidFill>
                          <a:srgbClr val="663034"/>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50000"/>
                        </a:lnSpc>
                        <a:spcAft>
                          <a:spcPts val="800"/>
                        </a:spcAft>
                        <a:buNone/>
                      </a:pPr>
                      <a:r>
                        <a:rPr lang="en-GB" sz="2800" kern="100" noProof="0" dirty="0">
                          <a:solidFill>
                            <a:srgbClr val="663034"/>
                          </a:solidFill>
                          <a:effectLst/>
                        </a:rPr>
                        <a:t>7.6.±0.1 </a:t>
                      </a:r>
                      <a:r>
                        <a:rPr lang="en-GB" sz="2800" kern="100" baseline="30000" noProof="0" dirty="0">
                          <a:solidFill>
                            <a:srgbClr val="663034"/>
                          </a:solidFill>
                          <a:effectLst/>
                        </a:rPr>
                        <a:t>a</a:t>
                      </a:r>
                      <a:endParaRPr lang="en-GB" sz="2800" kern="100" noProof="0" dirty="0">
                        <a:solidFill>
                          <a:srgbClr val="663034"/>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tc>
                  <a:txBody>
                    <a:bodyPr/>
                    <a:lstStyle/>
                    <a:p>
                      <a:pPr algn="ctr">
                        <a:lnSpc>
                          <a:spcPct val="150000"/>
                        </a:lnSpc>
                        <a:spcAft>
                          <a:spcPts val="800"/>
                        </a:spcAft>
                        <a:buNone/>
                      </a:pPr>
                      <a:r>
                        <a:rPr lang="en-GB" sz="2800" kern="100" noProof="0" dirty="0">
                          <a:solidFill>
                            <a:srgbClr val="663034"/>
                          </a:solidFill>
                          <a:effectLst/>
                        </a:rPr>
                        <a:t>0.003</a:t>
                      </a:r>
                      <a:endParaRPr lang="en-GB" sz="2800" kern="100" noProof="0" dirty="0">
                        <a:solidFill>
                          <a:srgbClr val="663034"/>
                        </a:solidFill>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812327789"/>
                  </a:ext>
                </a:extLst>
              </a:tr>
            </a:tbl>
          </a:graphicData>
        </a:graphic>
      </p:graphicFrame>
      <p:graphicFrame>
        <p:nvGraphicFramePr>
          <p:cNvPr id="10" name="Table 9">
            <a:extLst>
              <a:ext uri="{FF2B5EF4-FFF2-40B4-BE49-F238E27FC236}">
                <a16:creationId xmlns:a16="http://schemas.microsoft.com/office/drawing/2014/main" xmlns="" id="{AA20C2A6-0C9B-D756-00AA-80CC64666CBE}"/>
              </a:ext>
            </a:extLst>
          </p:cNvPr>
          <p:cNvGraphicFramePr>
            <a:graphicFrameLocks noGrp="1"/>
          </p:cNvGraphicFramePr>
          <p:nvPr>
            <p:extLst>
              <p:ext uri="{D42A27DB-BD31-4B8C-83A1-F6EECF244321}">
                <p14:modId xmlns:p14="http://schemas.microsoft.com/office/powerpoint/2010/main" val="1263632608"/>
              </p:ext>
            </p:extLst>
          </p:nvPr>
        </p:nvGraphicFramePr>
        <p:xfrm>
          <a:off x="15695975" y="13986909"/>
          <a:ext cx="13886467" cy="2773680"/>
        </p:xfrm>
        <a:graphic>
          <a:graphicData uri="http://schemas.openxmlformats.org/drawingml/2006/table">
            <a:tbl>
              <a:tblPr firstRow="1" firstCol="1" bandRow="1">
                <a:tableStyleId>{D27102A9-8310-4765-A935-A1911B00CA55}</a:tableStyleId>
              </a:tblPr>
              <a:tblGrid>
                <a:gridCol w="3443387">
                  <a:extLst>
                    <a:ext uri="{9D8B030D-6E8A-4147-A177-3AD203B41FA5}">
                      <a16:colId xmlns:a16="http://schemas.microsoft.com/office/drawing/2014/main" xmlns="" val="2721328751"/>
                    </a:ext>
                  </a:extLst>
                </a:gridCol>
                <a:gridCol w="1944216">
                  <a:extLst>
                    <a:ext uri="{9D8B030D-6E8A-4147-A177-3AD203B41FA5}">
                      <a16:colId xmlns:a16="http://schemas.microsoft.com/office/drawing/2014/main" xmlns="" val="1681348521"/>
                    </a:ext>
                  </a:extLst>
                </a:gridCol>
                <a:gridCol w="1889123">
                  <a:extLst>
                    <a:ext uri="{9D8B030D-6E8A-4147-A177-3AD203B41FA5}">
                      <a16:colId xmlns:a16="http://schemas.microsoft.com/office/drawing/2014/main" xmlns="" val="1718163259"/>
                    </a:ext>
                  </a:extLst>
                </a:gridCol>
                <a:gridCol w="1622689">
                  <a:extLst>
                    <a:ext uri="{9D8B030D-6E8A-4147-A177-3AD203B41FA5}">
                      <a16:colId xmlns:a16="http://schemas.microsoft.com/office/drawing/2014/main" xmlns="" val="1250779638"/>
                    </a:ext>
                  </a:extLst>
                </a:gridCol>
                <a:gridCol w="1588646">
                  <a:extLst>
                    <a:ext uri="{9D8B030D-6E8A-4147-A177-3AD203B41FA5}">
                      <a16:colId xmlns:a16="http://schemas.microsoft.com/office/drawing/2014/main" xmlns="" val="2578857966"/>
                    </a:ext>
                  </a:extLst>
                </a:gridCol>
                <a:gridCol w="1656733">
                  <a:extLst>
                    <a:ext uri="{9D8B030D-6E8A-4147-A177-3AD203B41FA5}">
                      <a16:colId xmlns:a16="http://schemas.microsoft.com/office/drawing/2014/main" xmlns="" val="1797619053"/>
                    </a:ext>
                  </a:extLst>
                </a:gridCol>
                <a:gridCol w="1741673">
                  <a:extLst>
                    <a:ext uri="{9D8B030D-6E8A-4147-A177-3AD203B41FA5}">
                      <a16:colId xmlns:a16="http://schemas.microsoft.com/office/drawing/2014/main" xmlns="" val="2365726748"/>
                    </a:ext>
                  </a:extLst>
                </a:gridCol>
              </a:tblGrid>
              <a:tr h="0">
                <a:tc>
                  <a:txBody>
                    <a:bodyPr/>
                    <a:lstStyle/>
                    <a:p>
                      <a:pPr marL="0" algn="ctr" defTabSz="4176431" rtl="0" eaLnBrk="1" latinLnBrk="0" hangingPunct="1">
                        <a:lnSpc>
                          <a:spcPct val="150000"/>
                        </a:lnSpc>
                        <a:spcAft>
                          <a:spcPts val="800"/>
                        </a:spcAft>
                        <a:buNone/>
                      </a:pPr>
                      <a:endParaRPr lang="en-GB" sz="2800" b="1" kern="100" noProof="0" dirty="0">
                        <a:solidFill>
                          <a:srgbClr val="663034"/>
                        </a:solidFill>
                        <a:effectLst/>
                        <a:latin typeface="+mn-lt"/>
                        <a:ea typeface="+mn-ea"/>
                        <a:cs typeface="+mn-cs"/>
                      </a:endParaRPr>
                    </a:p>
                  </a:txBody>
                  <a:tcPr marL="0" marR="0" marT="0" marB="0" anchor="ctr"/>
                </a:tc>
                <a:tc>
                  <a:txBody>
                    <a:bodyPr/>
                    <a:lstStyle/>
                    <a:p>
                      <a:pPr marL="0" algn="ctr" defTabSz="4176431" rtl="0" eaLnBrk="1" latinLnBrk="0" hangingPunct="1">
                        <a:lnSpc>
                          <a:spcPct val="100000"/>
                        </a:lnSpc>
                        <a:spcAft>
                          <a:spcPts val="800"/>
                        </a:spcAft>
                        <a:buNone/>
                      </a:pPr>
                      <a:r>
                        <a:rPr lang="en-GB" sz="2800" b="1" kern="100" noProof="0" dirty="0">
                          <a:solidFill>
                            <a:srgbClr val="663034"/>
                          </a:solidFill>
                          <a:effectLst/>
                          <a:latin typeface="+mn-lt"/>
                          <a:ea typeface="+mn-ea"/>
                          <a:cs typeface="+mn-cs"/>
                        </a:rPr>
                        <a:t>Travel control</a:t>
                      </a:r>
                    </a:p>
                  </a:txBody>
                  <a:tcPr marL="68580" marR="68580" marT="0" marB="0" anchor="ctr"/>
                </a:tc>
                <a:tc>
                  <a:txBody>
                    <a:bodyPr/>
                    <a:lstStyle/>
                    <a:p>
                      <a:pPr marL="0" algn="ctr" defTabSz="4176431" rtl="0" eaLnBrk="1" latinLnBrk="0" hangingPunct="1">
                        <a:lnSpc>
                          <a:spcPct val="100000"/>
                        </a:lnSpc>
                        <a:spcAft>
                          <a:spcPts val="800"/>
                        </a:spcAft>
                        <a:buNone/>
                      </a:pPr>
                      <a:r>
                        <a:rPr lang="en-GB" sz="2800" b="1" kern="100" noProof="0" dirty="0">
                          <a:solidFill>
                            <a:srgbClr val="663034"/>
                          </a:solidFill>
                          <a:effectLst/>
                          <a:latin typeface="+mn-lt"/>
                          <a:ea typeface="+mn-ea"/>
                          <a:cs typeface="+mn-cs"/>
                        </a:rPr>
                        <a:t>Air Control</a:t>
                      </a:r>
                    </a:p>
                  </a:txBody>
                  <a:tcPr marL="68580" marR="68580" marT="0" marB="0" anchor="ctr"/>
                </a:tc>
                <a:tc>
                  <a:txBody>
                    <a:bodyPr/>
                    <a:lstStyle/>
                    <a:p>
                      <a:pPr marL="0" algn="ctr" defTabSz="4176431" rtl="0" eaLnBrk="1" latinLnBrk="0" hangingPunct="1">
                        <a:lnSpc>
                          <a:spcPct val="100000"/>
                        </a:lnSpc>
                        <a:spcAft>
                          <a:spcPts val="800"/>
                        </a:spcAft>
                        <a:buNone/>
                      </a:pPr>
                      <a:r>
                        <a:rPr lang="en-GB" sz="2800" b="1" kern="100" noProof="0" dirty="0">
                          <a:solidFill>
                            <a:srgbClr val="663034"/>
                          </a:solidFill>
                          <a:effectLst/>
                          <a:latin typeface="+mn-lt"/>
                          <a:ea typeface="+mn-ea"/>
                          <a:cs typeface="+mn-cs"/>
                        </a:rPr>
                        <a:t>1 min PPA</a:t>
                      </a:r>
                    </a:p>
                  </a:txBody>
                  <a:tcPr marL="68580" marR="68580" marT="0" marB="0" anchor="ctr"/>
                </a:tc>
                <a:tc>
                  <a:txBody>
                    <a:bodyPr/>
                    <a:lstStyle/>
                    <a:p>
                      <a:pPr marL="0" algn="ctr" defTabSz="4176431" rtl="0" eaLnBrk="1" latinLnBrk="0" hangingPunct="1">
                        <a:lnSpc>
                          <a:spcPct val="100000"/>
                        </a:lnSpc>
                        <a:spcAft>
                          <a:spcPts val="800"/>
                        </a:spcAft>
                        <a:buNone/>
                      </a:pPr>
                      <a:r>
                        <a:rPr lang="en-GB" sz="2800" b="1" kern="100" noProof="0" dirty="0">
                          <a:solidFill>
                            <a:srgbClr val="663034"/>
                          </a:solidFill>
                          <a:effectLst/>
                          <a:latin typeface="+mn-lt"/>
                          <a:ea typeface="+mn-ea"/>
                          <a:cs typeface="+mn-cs"/>
                        </a:rPr>
                        <a:t>10min PPA</a:t>
                      </a:r>
                    </a:p>
                  </a:txBody>
                  <a:tcPr marL="68580" marR="68580" marT="0" marB="0" anchor="ctr"/>
                </a:tc>
                <a:tc>
                  <a:txBody>
                    <a:bodyPr/>
                    <a:lstStyle/>
                    <a:p>
                      <a:pPr marL="0" algn="ctr" defTabSz="4176431" rtl="0" eaLnBrk="1" latinLnBrk="0" hangingPunct="1">
                        <a:lnSpc>
                          <a:spcPct val="100000"/>
                        </a:lnSpc>
                        <a:spcAft>
                          <a:spcPts val="800"/>
                        </a:spcAft>
                        <a:buNone/>
                      </a:pPr>
                      <a:r>
                        <a:rPr lang="en-GB" sz="2800" b="1" kern="100" noProof="0" dirty="0">
                          <a:solidFill>
                            <a:srgbClr val="663034"/>
                          </a:solidFill>
                          <a:effectLst/>
                          <a:latin typeface="+mn-lt"/>
                          <a:ea typeface="+mn-ea"/>
                          <a:cs typeface="+mn-cs"/>
                        </a:rPr>
                        <a:t>30 min PPA</a:t>
                      </a:r>
                    </a:p>
                  </a:txBody>
                  <a:tcPr marL="68580" marR="68580" marT="0" marB="0" anchor="ctr"/>
                </a:tc>
                <a:tc>
                  <a:txBody>
                    <a:bodyPr/>
                    <a:lstStyle/>
                    <a:p>
                      <a:pPr marL="0" algn="ctr" defTabSz="4176431" rtl="0" eaLnBrk="1" latinLnBrk="0" hangingPunct="1">
                        <a:lnSpc>
                          <a:spcPct val="100000"/>
                        </a:lnSpc>
                        <a:spcAft>
                          <a:spcPts val="800"/>
                        </a:spcAft>
                        <a:buNone/>
                      </a:pPr>
                      <a:r>
                        <a:rPr lang="en-GB" sz="2800" b="1" kern="100" noProof="0" dirty="0">
                          <a:solidFill>
                            <a:srgbClr val="663034"/>
                          </a:solidFill>
                          <a:effectLst/>
                          <a:latin typeface="+mn-lt"/>
                          <a:ea typeface="+mn-ea"/>
                          <a:cs typeface="+mn-cs"/>
                        </a:rPr>
                        <a:t>P-value</a:t>
                      </a:r>
                    </a:p>
                  </a:txBody>
                  <a:tcPr marL="68580" marR="68580" marT="0" marB="0" anchor="ctr"/>
                </a:tc>
                <a:extLst>
                  <a:ext uri="{0D108BD9-81ED-4DB2-BD59-A6C34878D82A}">
                    <a16:rowId xmlns:a16="http://schemas.microsoft.com/office/drawing/2014/main" xmlns="" val="2246924217"/>
                  </a:ext>
                </a:extLst>
              </a:tr>
              <a:tr h="493200">
                <a:tc>
                  <a:txBody>
                    <a:bodyPr/>
                    <a:lstStyle/>
                    <a:p>
                      <a:pPr marL="0" algn="ctr" defTabSz="4176431" rtl="0" eaLnBrk="1" latinLnBrk="0" hangingPunct="1">
                        <a:lnSpc>
                          <a:spcPct val="150000"/>
                        </a:lnSpc>
                        <a:spcAft>
                          <a:spcPts val="800"/>
                        </a:spcAft>
                        <a:buNone/>
                      </a:pPr>
                      <a:r>
                        <a:rPr lang="en-GB" sz="2800" b="1" kern="100" noProof="0" dirty="0">
                          <a:solidFill>
                            <a:srgbClr val="663034"/>
                          </a:solidFill>
                          <a:effectLst/>
                          <a:latin typeface="+mn-lt"/>
                          <a:ea typeface="+mn-ea"/>
                          <a:cs typeface="+mn-cs"/>
                        </a:rPr>
                        <a:t>Whole</a:t>
                      </a:r>
                    </a:p>
                  </a:txBody>
                  <a:tcPr marL="0" marR="0" marT="0" marB="0" anchor="ctr"/>
                </a:tc>
                <a:tc>
                  <a:txBody>
                    <a:bodyPr/>
                    <a:lstStyle/>
                    <a:p>
                      <a:pPr marL="0" algn="ctr" defTabSz="4176431" rtl="0" eaLnBrk="1" latinLnBrk="0" hangingPunct="1">
                        <a:lnSpc>
                          <a:spcPct val="150000"/>
                        </a:lnSpc>
                        <a:spcAft>
                          <a:spcPts val="800"/>
                        </a:spcAft>
                        <a:buNone/>
                      </a:pPr>
                      <a:r>
                        <a:rPr lang="en-GB" sz="2800" b="0" kern="100" noProof="0" dirty="0">
                          <a:solidFill>
                            <a:srgbClr val="663034"/>
                          </a:solidFill>
                          <a:effectLst/>
                          <a:latin typeface="+mn-lt"/>
                          <a:ea typeface="+mn-ea"/>
                          <a:cs typeface="+mn-cs"/>
                        </a:rPr>
                        <a:t>7.5±0.1</a:t>
                      </a:r>
                      <a:r>
                        <a:rPr lang="en-GB" sz="2800" b="0" kern="100" baseline="30000" noProof="0" dirty="0">
                          <a:solidFill>
                            <a:srgbClr val="663034"/>
                          </a:solidFill>
                          <a:effectLst/>
                          <a:latin typeface="+mn-lt"/>
                          <a:ea typeface="+mn-ea"/>
                          <a:cs typeface="+mn-cs"/>
                        </a:rPr>
                        <a:t>a,b</a:t>
                      </a:r>
                    </a:p>
                  </a:txBody>
                  <a:tcPr marL="0" marR="0" marT="0" marB="0" anchor="ctr"/>
                </a:tc>
                <a:tc>
                  <a:txBody>
                    <a:bodyPr/>
                    <a:lstStyle/>
                    <a:p>
                      <a:pPr marL="0" algn="ctr" defTabSz="4176431" rtl="0" eaLnBrk="1" latinLnBrk="0" hangingPunct="1">
                        <a:lnSpc>
                          <a:spcPct val="150000"/>
                        </a:lnSpc>
                        <a:spcAft>
                          <a:spcPts val="800"/>
                        </a:spcAft>
                        <a:buNone/>
                      </a:pPr>
                      <a:r>
                        <a:rPr lang="en-GB" sz="2800" b="0" kern="100" noProof="0" dirty="0">
                          <a:solidFill>
                            <a:srgbClr val="663034"/>
                          </a:solidFill>
                          <a:effectLst/>
                          <a:latin typeface="+mn-lt"/>
                          <a:ea typeface="+mn-ea"/>
                          <a:cs typeface="+mn-cs"/>
                        </a:rPr>
                        <a:t>7.4±0.1</a:t>
                      </a:r>
                      <a:r>
                        <a:rPr lang="en-GB" sz="2800" b="0" kern="100" baseline="30000" noProof="0" dirty="0">
                          <a:solidFill>
                            <a:srgbClr val="663034"/>
                          </a:solidFill>
                          <a:effectLst/>
                          <a:latin typeface="+mn-lt"/>
                          <a:ea typeface="+mn-ea"/>
                          <a:cs typeface="+mn-cs"/>
                        </a:rPr>
                        <a:t>a,b</a:t>
                      </a:r>
                    </a:p>
                  </a:txBody>
                  <a:tcPr marL="0" marR="0" marT="0" marB="0" anchor="ctr"/>
                </a:tc>
                <a:tc>
                  <a:txBody>
                    <a:bodyPr/>
                    <a:lstStyle/>
                    <a:p>
                      <a:pPr marL="0" algn="ctr" defTabSz="4176431" rtl="0" eaLnBrk="1" latinLnBrk="0" hangingPunct="1">
                        <a:lnSpc>
                          <a:spcPct val="150000"/>
                        </a:lnSpc>
                        <a:spcAft>
                          <a:spcPts val="800"/>
                        </a:spcAft>
                        <a:buNone/>
                      </a:pPr>
                      <a:r>
                        <a:rPr lang="en-GB" sz="2800" b="0" kern="100" noProof="0" dirty="0">
                          <a:solidFill>
                            <a:srgbClr val="663034"/>
                          </a:solidFill>
                          <a:effectLst/>
                          <a:latin typeface="+mn-lt"/>
                          <a:ea typeface="+mn-ea"/>
                          <a:cs typeface="+mn-cs"/>
                        </a:rPr>
                        <a:t>7.6±0.1</a:t>
                      </a:r>
                      <a:r>
                        <a:rPr lang="en-GB" sz="2800" b="0" kern="100" baseline="30000" noProof="0" dirty="0">
                          <a:solidFill>
                            <a:srgbClr val="663034"/>
                          </a:solidFill>
                          <a:effectLst/>
                          <a:latin typeface="+mn-lt"/>
                          <a:ea typeface="+mn-ea"/>
                          <a:cs typeface="+mn-cs"/>
                        </a:rPr>
                        <a:t>a</a:t>
                      </a:r>
                    </a:p>
                  </a:txBody>
                  <a:tcPr marL="0" marR="0" marT="0" marB="0" anchor="ctr"/>
                </a:tc>
                <a:tc>
                  <a:txBody>
                    <a:bodyPr/>
                    <a:lstStyle/>
                    <a:p>
                      <a:pPr marL="0" algn="ctr" defTabSz="4176431" rtl="0" eaLnBrk="1" latinLnBrk="0" hangingPunct="1">
                        <a:lnSpc>
                          <a:spcPct val="150000"/>
                        </a:lnSpc>
                        <a:spcAft>
                          <a:spcPts val="800"/>
                        </a:spcAft>
                        <a:buNone/>
                      </a:pPr>
                      <a:r>
                        <a:rPr lang="en-GB" sz="2800" b="0" kern="100" noProof="0" dirty="0">
                          <a:solidFill>
                            <a:srgbClr val="663034"/>
                          </a:solidFill>
                          <a:effectLst/>
                          <a:latin typeface="+mn-lt"/>
                          <a:ea typeface="+mn-ea"/>
                          <a:cs typeface="+mn-cs"/>
                        </a:rPr>
                        <a:t>7.3±0.1</a:t>
                      </a:r>
                      <a:r>
                        <a:rPr lang="en-GB" sz="2800" b="0" kern="100" baseline="30000" noProof="0" dirty="0">
                          <a:solidFill>
                            <a:srgbClr val="663034"/>
                          </a:solidFill>
                          <a:effectLst/>
                          <a:latin typeface="+mn-lt"/>
                          <a:ea typeface="+mn-ea"/>
                          <a:cs typeface="+mn-cs"/>
                        </a:rPr>
                        <a:t>b</a:t>
                      </a:r>
                    </a:p>
                  </a:txBody>
                  <a:tcPr marL="0" marR="0" marT="0" marB="0" anchor="ctr"/>
                </a:tc>
                <a:tc>
                  <a:txBody>
                    <a:bodyPr/>
                    <a:lstStyle/>
                    <a:p>
                      <a:pPr marL="0" algn="ctr" defTabSz="4176431" rtl="0" eaLnBrk="1" latinLnBrk="0" hangingPunct="1">
                        <a:lnSpc>
                          <a:spcPct val="150000"/>
                        </a:lnSpc>
                        <a:spcAft>
                          <a:spcPts val="800"/>
                        </a:spcAft>
                        <a:buNone/>
                      </a:pPr>
                      <a:r>
                        <a:rPr lang="en-GB" sz="2800" b="0" kern="100" noProof="0" dirty="0">
                          <a:solidFill>
                            <a:srgbClr val="663034"/>
                          </a:solidFill>
                          <a:effectLst/>
                          <a:latin typeface="+mn-lt"/>
                          <a:ea typeface="+mn-ea"/>
                          <a:cs typeface="+mn-cs"/>
                        </a:rPr>
                        <a:t>7.3±0.1</a:t>
                      </a:r>
                      <a:r>
                        <a:rPr lang="en-GB" sz="2800" b="0" kern="100" baseline="30000" noProof="0" dirty="0">
                          <a:solidFill>
                            <a:srgbClr val="663034"/>
                          </a:solidFill>
                          <a:effectLst/>
                          <a:latin typeface="+mn-lt"/>
                          <a:ea typeface="+mn-ea"/>
                          <a:cs typeface="+mn-cs"/>
                        </a:rPr>
                        <a:t>b</a:t>
                      </a:r>
                    </a:p>
                  </a:txBody>
                  <a:tcPr marL="0" marR="0" marT="0" marB="0" anchor="ctr"/>
                </a:tc>
                <a:tc>
                  <a:txBody>
                    <a:bodyPr/>
                    <a:lstStyle/>
                    <a:p>
                      <a:pPr marL="0" algn="ctr" defTabSz="4176431" rtl="0" eaLnBrk="1" latinLnBrk="0" hangingPunct="1">
                        <a:lnSpc>
                          <a:spcPct val="150000"/>
                        </a:lnSpc>
                        <a:spcAft>
                          <a:spcPts val="800"/>
                        </a:spcAft>
                        <a:buNone/>
                      </a:pPr>
                      <a:r>
                        <a:rPr lang="en-GB" sz="2800" b="0" kern="100" noProof="0" dirty="0">
                          <a:solidFill>
                            <a:srgbClr val="663034"/>
                          </a:solidFill>
                          <a:effectLst/>
                          <a:latin typeface="+mn-lt"/>
                          <a:ea typeface="+mn-ea"/>
                          <a:cs typeface="+mn-cs"/>
                        </a:rPr>
                        <a:t>0.031</a:t>
                      </a:r>
                    </a:p>
                  </a:txBody>
                  <a:tcPr marL="0" marR="0" marT="0" marB="0" anchor="ctr"/>
                </a:tc>
                <a:extLst>
                  <a:ext uri="{0D108BD9-81ED-4DB2-BD59-A6C34878D82A}">
                    <a16:rowId xmlns:a16="http://schemas.microsoft.com/office/drawing/2014/main" xmlns="" val="1136305920"/>
                  </a:ext>
                </a:extLst>
              </a:tr>
              <a:tr h="493200">
                <a:tc>
                  <a:txBody>
                    <a:bodyPr/>
                    <a:lstStyle/>
                    <a:p>
                      <a:pPr marL="0" algn="ctr" defTabSz="4176431" rtl="0" eaLnBrk="1" latinLnBrk="0" hangingPunct="1">
                        <a:lnSpc>
                          <a:spcPct val="150000"/>
                        </a:lnSpc>
                        <a:spcAft>
                          <a:spcPts val="800"/>
                        </a:spcAft>
                        <a:buNone/>
                      </a:pPr>
                      <a:r>
                        <a:rPr lang="en-GB" sz="2800" b="1" kern="100" noProof="0" dirty="0">
                          <a:solidFill>
                            <a:srgbClr val="663034"/>
                          </a:solidFill>
                          <a:effectLst/>
                          <a:latin typeface="+mn-lt"/>
                          <a:ea typeface="+mn-ea"/>
                          <a:cs typeface="+mn-cs"/>
                        </a:rPr>
                        <a:t>Ground</a:t>
                      </a:r>
                    </a:p>
                  </a:txBody>
                  <a:tcPr marL="0" marR="0" marT="0" marB="0" anchor="ctr"/>
                </a:tc>
                <a:tc>
                  <a:txBody>
                    <a:bodyPr/>
                    <a:lstStyle/>
                    <a:p>
                      <a:pPr marL="0" algn="ctr" defTabSz="4176431" rtl="0" eaLnBrk="1" latinLnBrk="0" hangingPunct="1">
                        <a:lnSpc>
                          <a:spcPct val="150000"/>
                        </a:lnSpc>
                        <a:spcAft>
                          <a:spcPts val="800"/>
                        </a:spcAft>
                        <a:buNone/>
                      </a:pPr>
                      <a:r>
                        <a:rPr lang="en-GB" sz="2800" b="0" kern="100" noProof="0" dirty="0">
                          <a:solidFill>
                            <a:srgbClr val="663034"/>
                          </a:solidFill>
                          <a:effectLst/>
                          <a:latin typeface="+mn-lt"/>
                          <a:ea typeface="+mn-ea"/>
                          <a:cs typeface="+mn-cs"/>
                        </a:rPr>
                        <a:t>7.5±0.1</a:t>
                      </a:r>
                    </a:p>
                  </a:txBody>
                  <a:tcPr marL="0" marR="0" marT="0" marB="0" anchor="ctr"/>
                </a:tc>
                <a:tc>
                  <a:txBody>
                    <a:bodyPr/>
                    <a:lstStyle/>
                    <a:p>
                      <a:pPr marL="0" algn="ctr" defTabSz="4176431" rtl="0" eaLnBrk="1" latinLnBrk="0" hangingPunct="1">
                        <a:lnSpc>
                          <a:spcPct val="150000"/>
                        </a:lnSpc>
                        <a:spcAft>
                          <a:spcPts val="800"/>
                        </a:spcAft>
                        <a:buNone/>
                      </a:pPr>
                      <a:r>
                        <a:rPr lang="en-GB" sz="2800" b="0" kern="100" noProof="0" dirty="0">
                          <a:solidFill>
                            <a:srgbClr val="663034"/>
                          </a:solidFill>
                          <a:effectLst/>
                          <a:latin typeface="+mn-lt"/>
                          <a:ea typeface="+mn-ea"/>
                          <a:cs typeface="+mn-cs"/>
                        </a:rPr>
                        <a:t>7.5±0.1 </a:t>
                      </a:r>
                    </a:p>
                  </a:txBody>
                  <a:tcPr marL="0" marR="0" marT="0" marB="0" anchor="ctr"/>
                </a:tc>
                <a:tc>
                  <a:txBody>
                    <a:bodyPr/>
                    <a:lstStyle/>
                    <a:p>
                      <a:pPr marL="0" algn="ctr" defTabSz="4176431" rtl="0" eaLnBrk="1" latinLnBrk="0" hangingPunct="1">
                        <a:lnSpc>
                          <a:spcPct val="150000"/>
                        </a:lnSpc>
                        <a:spcAft>
                          <a:spcPts val="800"/>
                        </a:spcAft>
                        <a:buNone/>
                      </a:pPr>
                      <a:r>
                        <a:rPr lang="en-GB" sz="2800" b="0" kern="100" noProof="0" dirty="0">
                          <a:solidFill>
                            <a:srgbClr val="663034"/>
                          </a:solidFill>
                          <a:effectLst/>
                          <a:latin typeface="+mn-lt"/>
                          <a:ea typeface="+mn-ea"/>
                          <a:cs typeface="+mn-cs"/>
                        </a:rPr>
                        <a:t>7.7±0.1</a:t>
                      </a:r>
                    </a:p>
                  </a:txBody>
                  <a:tcPr marL="0" marR="0" marT="0" marB="0" anchor="ctr"/>
                </a:tc>
                <a:tc>
                  <a:txBody>
                    <a:bodyPr/>
                    <a:lstStyle/>
                    <a:p>
                      <a:pPr marL="0" algn="ctr" defTabSz="4176431" rtl="0" eaLnBrk="1" latinLnBrk="0" hangingPunct="1">
                        <a:lnSpc>
                          <a:spcPct val="150000"/>
                        </a:lnSpc>
                        <a:spcAft>
                          <a:spcPts val="800"/>
                        </a:spcAft>
                        <a:buNone/>
                      </a:pPr>
                      <a:r>
                        <a:rPr lang="en-GB" sz="2800" b="0" kern="100" noProof="0" dirty="0">
                          <a:solidFill>
                            <a:srgbClr val="663034"/>
                          </a:solidFill>
                          <a:effectLst/>
                          <a:latin typeface="+mn-lt"/>
                          <a:ea typeface="+mn-ea"/>
                          <a:cs typeface="+mn-cs"/>
                        </a:rPr>
                        <a:t>7.5±0.1</a:t>
                      </a:r>
                    </a:p>
                  </a:txBody>
                  <a:tcPr marL="0" marR="0" marT="0" marB="0" anchor="ctr"/>
                </a:tc>
                <a:tc>
                  <a:txBody>
                    <a:bodyPr/>
                    <a:lstStyle/>
                    <a:p>
                      <a:pPr marL="0" algn="ctr" defTabSz="4176431" rtl="0" eaLnBrk="1" latinLnBrk="0" hangingPunct="1">
                        <a:lnSpc>
                          <a:spcPct val="150000"/>
                        </a:lnSpc>
                        <a:spcAft>
                          <a:spcPts val="800"/>
                        </a:spcAft>
                        <a:buNone/>
                      </a:pPr>
                      <a:r>
                        <a:rPr lang="en-GB" sz="2800" b="0" kern="100" noProof="0" dirty="0">
                          <a:solidFill>
                            <a:srgbClr val="663034"/>
                          </a:solidFill>
                          <a:effectLst/>
                          <a:latin typeface="+mn-lt"/>
                          <a:ea typeface="+mn-ea"/>
                          <a:cs typeface="+mn-cs"/>
                        </a:rPr>
                        <a:t>7.4±0.2</a:t>
                      </a:r>
                    </a:p>
                  </a:txBody>
                  <a:tcPr marL="0" marR="0" marT="0" marB="0" anchor="ctr"/>
                </a:tc>
                <a:tc>
                  <a:txBody>
                    <a:bodyPr/>
                    <a:lstStyle/>
                    <a:p>
                      <a:pPr marL="0" algn="ctr" defTabSz="4176431" rtl="0" eaLnBrk="1" latinLnBrk="0" hangingPunct="1">
                        <a:lnSpc>
                          <a:spcPct val="150000"/>
                        </a:lnSpc>
                        <a:spcAft>
                          <a:spcPts val="800"/>
                        </a:spcAft>
                        <a:buNone/>
                      </a:pPr>
                      <a:r>
                        <a:rPr lang="en-GB" sz="2800" b="0" kern="100" noProof="0" dirty="0">
                          <a:solidFill>
                            <a:srgbClr val="663034"/>
                          </a:solidFill>
                          <a:effectLst/>
                          <a:latin typeface="+mn-lt"/>
                          <a:ea typeface="+mn-ea"/>
                          <a:cs typeface="+mn-cs"/>
                        </a:rPr>
                        <a:t>0.793</a:t>
                      </a:r>
                    </a:p>
                  </a:txBody>
                  <a:tcPr marL="0" marR="0" marT="0" marB="0" anchor="ctr"/>
                </a:tc>
                <a:extLst>
                  <a:ext uri="{0D108BD9-81ED-4DB2-BD59-A6C34878D82A}">
                    <a16:rowId xmlns:a16="http://schemas.microsoft.com/office/drawing/2014/main" xmlns="" val="2682110037"/>
                  </a:ext>
                </a:extLst>
              </a:tr>
              <a:tr h="493200">
                <a:tc>
                  <a:txBody>
                    <a:bodyPr/>
                    <a:lstStyle/>
                    <a:p>
                      <a:pPr algn="ctr">
                        <a:lnSpc>
                          <a:spcPct val="150000"/>
                        </a:lnSpc>
                        <a:spcAft>
                          <a:spcPts val="800"/>
                        </a:spcAft>
                        <a:buNone/>
                      </a:pPr>
                      <a:r>
                        <a:rPr lang="en-GB" sz="2800" b="1" kern="100" noProof="0" dirty="0">
                          <a:solidFill>
                            <a:srgbClr val="663034"/>
                          </a:solidFill>
                          <a:effectLst/>
                          <a:latin typeface="+mn-lt"/>
                          <a:ea typeface="+mn-ea"/>
                          <a:cs typeface="+mn-cs"/>
                        </a:rPr>
                        <a:t>On-grinding</a:t>
                      </a:r>
                    </a:p>
                  </a:txBody>
                  <a:tcPr marL="0" marR="0" marT="0" marB="0" anchor="ctr"/>
                </a:tc>
                <a:tc>
                  <a:txBody>
                    <a:bodyPr/>
                    <a:lstStyle/>
                    <a:p>
                      <a:pPr algn="ctr">
                        <a:lnSpc>
                          <a:spcPct val="150000"/>
                        </a:lnSpc>
                        <a:spcAft>
                          <a:spcPts val="800"/>
                        </a:spcAft>
                        <a:buNone/>
                      </a:pPr>
                      <a:r>
                        <a:rPr lang="en-GB" sz="2800" b="0" kern="100" noProof="0" dirty="0">
                          <a:solidFill>
                            <a:srgbClr val="663034"/>
                          </a:solidFill>
                          <a:effectLst/>
                          <a:latin typeface="+mn-lt"/>
                          <a:ea typeface="+mn-ea"/>
                          <a:cs typeface="+mn-cs"/>
                        </a:rPr>
                        <a:t>7.7±0.1</a:t>
                      </a:r>
                    </a:p>
                  </a:txBody>
                  <a:tcPr marL="0" marR="0" marT="0" marB="0" anchor="ctr"/>
                </a:tc>
                <a:tc>
                  <a:txBody>
                    <a:bodyPr/>
                    <a:lstStyle/>
                    <a:p>
                      <a:pPr algn="ctr">
                        <a:lnSpc>
                          <a:spcPct val="150000"/>
                        </a:lnSpc>
                        <a:spcAft>
                          <a:spcPts val="800"/>
                        </a:spcAft>
                        <a:buNone/>
                      </a:pPr>
                      <a:r>
                        <a:rPr lang="en-GB" sz="2800" b="0" kern="100" noProof="0" dirty="0">
                          <a:solidFill>
                            <a:srgbClr val="663034"/>
                          </a:solidFill>
                          <a:effectLst/>
                          <a:latin typeface="+mn-lt"/>
                          <a:ea typeface="+mn-ea"/>
                          <a:cs typeface="+mn-cs"/>
                        </a:rPr>
                        <a:t>7.7±0.1</a:t>
                      </a:r>
                    </a:p>
                  </a:txBody>
                  <a:tcPr marL="0" marR="0" marT="0" marB="0" anchor="ctr"/>
                </a:tc>
                <a:tc>
                  <a:txBody>
                    <a:bodyPr/>
                    <a:lstStyle/>
                    <a:p>
                      <a:pPr algn="ctr">
                        <a:lnSpc>
                          <a:spcPct val="150000"/>
                        </a:lnSpc>
                        <a:spcAft>
                          <a:spcPts val="800"/>
                        </a:spcAft>
                        <a:buNone/>
                      </a:pPr>
                      <a:r>
                        <a:rPr lang="en-GB" sz="2800" b="0" kern="100" noProof="0" dirty="0">
                          <a:solidFill>
                            <a:srgbClr val="663034"/>
                          </a:solidFill>
                          <a:effectLst/>
                          <a:latin typeface="+mn-lt"/>
                          <a:ea typeface="+mn-ea"/>
                          <a:cs typeface="+mn-cs"/>
                        </a:rPr>
                        <a:t>7.6±0.1</a:t>
                      </a:r>
                    </a:p>
                  </a:txBody>
                  <a:tcPr marL="0" marR="0" marT="0" marB="0" anchor="ctr"/>
                </a:tc>
                <a:tc>
                  <a:txBody>
                    <a:bodyPr/>
                    <a:lstStyle/>
                    <a:p>
                      <a:pPr algn="ctr">
                        <a:lnSpc>
                          <a:spcPct val="150000"/>
                        </a:lnSpc>
                        <a:spcAft>
                          <a:spcPts val="800"/>
                        </a:spcAft>
                        <a:buNone/>
                      </a:pPr>
                      <a:r>
                        <a:rPr lang="en-GB" sz="2800" b="0" kern="100" noProof="0" dirty="0">
                          <a:solidFill>
                            <a:srgbClr val="663034"/>
                          </a:solidFill>
                          <a:effectLst/>
                          <a:latin typeface="+mn-lt"/>
                          <a:ea typeface="+mn-ea"/>
                          <a:cs typeface="+mn-cs"/>
                        </a:rPr>
                        <a:t>7.6±0.1</a:t>
                      </a:r>
                    </a:p>
                  </a:txBody>
                  <a:tcPr marL="0" marR="0" marT="0" marB="0" anchor="ctr"/>
                </a:tc>
                <a:tc>
                  <a:txBody>
                    <a:bodyPr/>
                    <a:lstStyle/>
                    <a:p>
                      <a:pPr algn="ctr">
                        <a:lnSpc>
                          <a:spcPct val="150000"/>
                        </a:lnSpc>
                        <a:spcAft>
                          <a:spcPts val="800"/>
                        </a:spcAft>
                        <a:buNone/>
                      </a:pPr>
                      <a:r>
                        <a:rPr lang="en-GB" sz="2800" b="0" kern="100" noProof="0" dirty="0">
                          <a:solidFill>
                            <a:srgbClr val="663034"/>
                          </a:solidFill>
                          <a:effectLst/>
                          <a:latin typeface="+mn-lt"/>
                          <a:ea typeface="+mn-ea"/>
                          <a:cs typeface="+mn-cs"/>
                        </a:rPr>
                        <a:t>7.6±0.1</a:t>
                      </a:r>
                    </a:p>
                  </a:txBody>
                  <a:tcPr marL="0" marR="0" marT="0" marB="0" anchor="ctr"/>
                </a:tc>
                <a:tc>
                  <a:txBody>
                    <a:bodyPr/>
                    <a:lstStyle/>
                    <a:p>
                      <a:pPr algn="ctr">
                        <a:lnSpc>
                          <a:spcPct val="150000"/>
                        </a:lnSpc>
                        <a:spcAft>
                          <a:spcPts val="800"/>
                        </a:spcAft>
                        <a:buNone/>
                      </a:pPr>
                      <a:r>
                        <a:rPr lang="en-GB" sz="2800" b="0" kern="100" noProof="0" dirty="0">
                          <a:solidFill>
                            <a:srgbClr val="663034"/>
                          </a:solidFill>
                          <a:effectLst/>
                          <a:latin typeface="+mn-lt"/>
                          <a:ea typeface="+mn-ea"/>
                          <a:cs typeface="+mn-cs"/>
                        </a:rPr>
                        <a:t>0.726</a:t>
                      </a:r>
                    </a:p>
                  </a:txBody>
                  <a:tcPr marL="0" marR="0" marT="0" marB="0" anchor="ctr"/>
                </a:tc>
                <a:extLst>
                  <a:ext uri="{0D108BD9-81ED-4DB2-BD59-A6C34878D82A}">
                    <a16:rowId xmlns:a16="http://schemas.microsoft.com/office/drawing/2014/main" xmlns="" val="3428744391"/>
                  </a:ext>
                </a:extLst>
              </a:tr>
            </a:tbl>
          </a:graphicData>
        </a:graphic>
      </p:graphicFrame>
      <p:sp>
        <p:nvSpPr>
          <p:cNvPr id="18" name="Rectangle 1">
            <a:extLst>
              <a:ext uri="{FF2B5EF4-FFF2-40B4-BE49-F238E27FC236}">
                <a16:creationId xmlns:a16="http://schemas.microsoft.com/office/drawing/2014/main" xmlns="" id="{AAD8FF8C-4668-81D0-ADA9-ED42C01D8BAC}"/>
              </a:ext>
            </a:extLst>
          </p:cNvPr>
          <p:cNvSpPr>
            <a:spLocks noChangeArrowheads="1"/>
          </p:cNvSpPr>
          <p:nvPr/>
        </p:nvSpPr>
        <p:spPr bwMode="auto">
          <a:xfrm>
            <a:off x="15699130" y="13077552"/>
            <a:ext cx="13883312"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noProof="0" dirty="0">
                <a:ln>
                  <a:noFill/>
                </a:ln>
                <a:solidFill>
                  <a:srgbClr val="663034"/>
                </a:solidFill>
                <a:effectLst/>
                <a:latin typeface="Arial" panose="020B0604020202020204" pitchFamily="34" charset="0"/>
                <a:ea typeface="Aptos" panose="020B0004020202020204" pitchFamily="34" charset="0"/>
                <a:cs typeface="Arial" panose="020B0604020202020204" pitchFamily="34" charset="0"/>
              </a:rPr>
              <a:t>Table </a:t>
            </a:r>
            <a:r>
              <a:rPr lang="en-GB" sz="2000" b="1" noProof="0" dirty="0">
                <a:solidFill>
                  <a:srgbClr val="663034"/>
                </a:solidFill>
                <a:latin typeface="Arial" panose="020B0604020202020204" pitchFamily="34" charset="0"/>
                <a:ea typeface="Aptos" panose="020B0004020202020204" pitchFamily="34" charset="0"/>
                <a:cs typeface="Arial" panose="020B0604020202020204" pitchFamily="34" charset="0"/>
              </a:rPr>
              <a:t>3</a:t>
            </a:r>
            <a:r>
              <a:rPr kumimoji="0" lang="en-GB" sz="2000" b="1" i="0" u="none" strike="noStrike" cap="none" normalizeH="0" baseline="0" noProof="0" dirty="0">
                <a:ln>
                  <a:noFill/>
                </a:ln>
                <a:solidFill>
                  <a:srgbClr val="663034"/>
                </a:solidFill>
                <a:effectLst/>
                <a:latin typeface="Arial" panose="020B0604020202020204" pitchFamily="34" charset="0"/>
                <a:ea typeface="Aptos" panose="020B0004020202020204" pitchFamily="34" charset="0"/>
                <a:cs typeface="Arial" panose="020B0604020202020204" pitchFamily="34" charset="0"/>
              </a:rPr>
              <a:t>. </a:t>
            </a:r>
            <a:r>
              <a:rPr lang="en-GB" sz="2000" noProof="0" dirty="0">
                <a:solidFill>
                  <a:srgbClr val="663034"/>
                </a:solidFill>
                <a:latin typeface="Arial" panose="020B0604020202020204" pitchFamily="34" charset="0"/>
                <a:cs typeface="Arial" panose="020B0604020202020204" pitchFamily="34" charset="0"/>
              </a:rPr>
              <a:t>Mean overall liking of black pepper samples with or without non-thermal plasma treatment and rated by consumers separated by their type</a:t>
            </a:r>
          </a:p>
        </p:txBody>
      </p:sp>
      <p:sp>
        <p:nvSpPr>
          <p:cNvPr id="25" name="Tijdelijke aanduiding voor tekst 14">
            <a:extLst>
              <a:ext uri="{FF2B5EF4-FFF2-40B4-BE49-F238E27FC236}">
                <a16:creationId xmlns:a16="http://schemas.microsoft.com/office/drawing/2014/main" xmlns="" id="{28AB6484-676D-227D-3ACE-0451D5DAB23D}"/>
              </a:ext>
            </a:extLst>
          </p:cNvPr>
          <p:cNvSpPr txBox="1">
            <a:spLocks/>
          </p:cNvSpPr>
          <p:nvPr/>
        </p:nvSpPr>
        <p:spPr>
          <a:xfrm>
            <a:off x="15670122" y="17175829"/>
            <a:ext cx="13730920" cy="1477328"/>
          </a:xfrm>
          <a:prstGeom prst="rect">
            <a:avLst/>
          </a:prstGeom>
        </p:spPr>
        <p:txBody>
          <a:bodyPr wrap="square" lIns="0" tIns="0" rIns="0" bIns="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en-GB" noProof="0" dirty="0">
                <a:solidFill>
                  <a:schemeClr val="tx2"/>
                </a:solidFill>
              </a:rPr>
              <a:t>The manner of use had a greater influence on consumer perception, with the </a:t>
            </a:r>
            <a:r>
              <a:rPr lang="en-GB" b="1" noProof="0" dirty="0">
                <a:solidFill>
                  <a:schemeClr val="tx2"/>
                </a:solidFill>
              </a:rPr>
              <a:t>on-grinding samples</a:t>
            </a:r>
            <a:r>
              <a:rPr lang="en-GB" noProof="0" dirty="0">
                <a:solidFill>
                  <a:schemeClr val="tx2"/>
                </a:solidFill>
              </a:rPr>
              <a:t> receiving the </a:t>
            </a:r>
            <a:r>
              <a:rPr lang="en-GB" b="1" noProof="0" dirty="0">
                <a:solidFill>
                  <a:schemeClr val="tx2"/>
                </a:solidFill>
              </a:rPr>
              <a:t>highest liking </a:t>
            </a:r>
            <a:r>
              <a:rPr lang="en-GB" noProof="0" dirty="0">
                <a:solidFill>
                  <a:schemeClr val="tx2"/>
                </a:solidFill>
              </a:rPr>
              <a:t>scores when compared to the whole peppercorns.</a:t>
            </a:r>
          </a:p>
        </p:txBody>
      </p:sp>
      <p:pic>
        <p:nvPicPr>
          <p:cNvPr id="1026" name="Picture 2" descr="Downloads | INP Greifswald">
            <a:extLst>
              <a:ext uri="{FF2B5EF4-FFF2-40B4-BE49-F238E27FC236}">
                <a16:creationId xmlns:a16="http://schemas.microsoft.com/office/drawing/2014/main" xmlns="" id="{5D484997-1C41-83F7-C88A-F9C7AB098C8D}"/>
              </a:ext>
            </a:extLst>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27001767" y="37477132"/>
            <a:ext cx="1911288" cy="737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oninklijke Euroma - Parcom">
            <a:extLst>
              <a:ext uri="{FF2B5EF4-FFF2-40B4-BE49-F238E27FC236}">
                <a16:creationId xmlns:a16="http://schemas.microsoft.com/office/drawing/2014/main" xmlns="" id="{ED1B3C5A-E74A-BE62-FB24-8463B5C49BC3}"/>
              </a:ext>
            </a:extLst>
          </p:cNvPr>
          <p:cNvPicPr>
            <a:picLocks noChangeAspect="1" noChangeArrowheads="1"/>
          </p:cNvPicPr>
          <p:nvPr/>
        </p:nvPicPr>
        <p:blipFill rotWithShape="1">
          <a:blip r:embed="rId20">
            <a:extLst>
              <a:ext uri="{28A0092B-C50C-407E-A947-70E740481C1C}">
                <a14:useLocalDpi xmlns:a14="http://schemas.microsoft.com/office/drawing/2010/main" val="0"/>
              </a:ext>
            </a:extLst>
          </a:blip>
          <a:srcRect l="25325" t="27038" r="25956" b="25318"/>
          <a:stretch/>
        </p:blipFill>
        <p:spPr bwMode="auto">
          <a:xfrm>
            <a:off x="29020507" y="37411269"/>
            <a:ext cx="946633" cy="92572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xmlns="" id="{36BBD1EE-620D-CF99-7E91-5CA565A11590}"/>
              </a:ext>
            </a:extLst>
          </p:cNvPr>
          <p:cNvPicPr>
            <a:picLocks noChangeAspect="1"/>
          </p:cNvPicPr>
          <p:nvPr/>
        </p:nvPicPr>
        <p:blipFill>
          <a:blip r:embed="rId21"/>
          <a:stretch>
            <a:fillRect/>
          </a:stretch>
        </p:blipFill>
        <p:spPr>
          <a:xfrm>
            <a:off x="18098978" y="41038898"/>
            <a:ext cx="11517332" cy="1600423"/>
          </a:xfrm>
          <a:prstGeom prst="rect">
            <a:avLst/>
          </a:prstGeom>
        </p:spPr>
      </p:pic>
      <p:pic>
        <p:nvPicPr>
          <p:cNvPr id="19" name="Picture 18" descr="A pepper mill and a plate with dirt on it&#10;&#10;AI-generated content may be incorrect.">
            <a:extLst>
              <a:ext uri="{FF2B5EF4-FFF2-40B4-BE49-F238E27FC236}">
                <a16:creationId xmlns:a16="http://schemas.microsoft.com/office/drawing/2014/main" xmlns="" id="{06BE6852-A9EE-5C44-038A-6BDDEEC73B4B}"/>
              </a:ext>
            </a:extLst>
          </p:cNvPr>
          <p:cNvPicPr>
            <a:picLocks noChangeAspect="1"/>
          </p:cNvPicPr>
          <p:nvPr/>
        </p:nvPicPr>
        <p:blipFill>
          <a:blip r:embed="rId22">
            <a:extLst>
              <a:ext uri="{BEBA8EAE-BF5A-486C-A8C5-ECC9F3942E4B}">
                <a14:imgProps xmlns:a14="http://schemas.microsoft.com/office/drawing/2010/main">
                  <a14:imgLayer r:embed="rId2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11646091" y="23934583"/>
            <a:ext cx="2812000" cy="2812000"/>
          </a:xfrm>
          <a:prstGeom prst="rect">
            <a:avLst/>
          </a:prstGeom>
        </p:spPr>
      </p:pic>
      <p:sp>
        <p:nvSpPr>
          <p:cNvPr id="3" name="Marcador de Posição de Conteúdo 67">
            <a:extLst>
              <a:ext uri="{FF2B5EF4-FFF2-40B4-BE49-F238E27FC236}">
                <a16:creationId xmlns:a16="http://schemas.microsoft.com/office/drawing/2014/main" xmlns="" id="{08C654B6-D1DD-4781-1253-91BE39183884}"/>
              </a:ext>
            </a:extLst>
          </p:cNvPr>
          <p:cNvSpPr>
            <a:spLocks noGrp="1"/>
          </p:cNvSpPr>
          <p:nvPr>
            <p:ph sz="quarter" idx="18"/>
          </p:nvPr>
        </p:nvSpPr>
        <p:spPr>
          <a:xfrm>
            <a:off x="868871" y="15090800"/>
            <a:ext cx="12930187" cy="785813"/>
          </a:xfrm>
        </p:spPr>
        <p:txBody>
          <a:bodyPr/>
          <a:lstStyle/>
          <a:p>
            <a:r>
              <a:rPr lang="pt-PT" dirty="0"/>
              <a:t>METHODS</a:t>
            </a:r>
          </a:p>
        </p:txBody>
      </p:sp>
      <p:sp>
        <p:nvSpPr>
          <p:cNvPr id="4" name="Marcador de Posição do Texto 69">
            <a:extLst>
              <a:ext uri="{FF2B5EF4-FFF2-40B4-BE49-F238E27FC236}">
                <a16:creationId xmlns:a16="http://schemas.microsoft.com/office/drawing/2014/main" xmlns="" id="{A5EE7894-1B7D-8950-F6B5-66AAD2B818A8}"/>
              </a:ext>
            </a:extLst>
          </p:cNvPr>
          <p:cNvSpPr txBox="1">
            <a:spLocks/>
          </p:cNvSpPr>
          <p:nvPr/>
        </p:nvSpPr>
        <p:spPr>
          <a:xfrm>
            <a:off x="1337892" y="15897571"/>
            <a:ext cx="13299133" cy="4278688"/>
          </a:xfrm>
          <a:prstGeom prst="rect">
            <a:avLst/>
          </a:prstGeom>
        </p:spPr>
        <p:txBody>
          <a:bodyPr/>
          <a:lstStyle>
            <a:lvl1pPr marL="1566161" indent="-1566161" algn="l" defTabSz="4176431" rtl="0" eaLnBrk="1" latinLnBrk="0" hangingPunct="1">
              <a:spcBef>
                <a:spcPct val="20000"/>
              </a:spcBef>
              <a:buFont typeface="Arial" pitchFamily="34" charset="0"/>
              <a:buNone/>
              <a:defRPr sz="3400" kern="1200">
                <a:solidFill>
                  <a:srgbClr val="663034"/>
                </a:solidFill>
                <a:latin typeface="+mn-lt"/>
                <a:ea typeface="+mn-ea"/>
                <a:cs typeface="+mn-cs"/>
              </a:defRPr>
            </a:lvl1pPr>
            <a:lvl2pPr marL="3393350" indent="-1305135" algn="l" defTabSz="4176431" rtl="0" eaLnBrk="1" latinLnBrk="0" hangingPunct="1">
              <a:spcBef>
                <a:spcPct val="20000"/>
              </a:spcBef>
              <a:buFont typeface="Arial" pitchFamily="34" charset="0"/>
              <a:buChar char="–"/>
              <a:defRPr sz="3400" kern="1200">
                <a:solidFill>
                  <a:srgbClr val="663034"/>
                </a:solidFill>
                <a:latin typeface="+mn-lt"/>
                <a:ea typeface="+mn-ea"/>
                <a:cs typeface="+mn-cs"/>
              </a:defRPr>
            </a:lvl2pPr>
            <a:lvl3pPr marL="5220538" indent="-1044108" algn="l" defTabSz="4176431" rtl="0" eaLnBrk="1" latinLnBrk="0" hangingPunct="1">
              <a:spcBef>
                <a:spcPct val="20000"/>
              </a:spcBef>
              <a:buFont typeface="Arial" pitchFamily="34" charset="0"/>
              <a:buChar char="•"/>
              <a:defRPr sz="3400" kern="1200">
                <a:solidFill>
                  <a:srgbClr val="663034"/>
                </a:solidFill>
                <a:latin typeface="+mn-lt"/>
                <a:ea typeface="+mn-ea"/>
                <a:cs typeface="+mn-cs"/>
              </a:defRPr>
            </a:lvl3pPr>
            <a:lvl4pPr marL="7308753" indent="-1044108" algn="l" defTabSz="4176431" rtl="0" eaLnBrk="1" latinLnBrk="0" hangingPunct="1">
              <a:spcBef>
                <a:spcPct val="20000"/>
              </a:spcBef>
              <a:buFont typeface="Arial" pitchFamily="34" charset="0"/>
              <a:buChar char="–"/>
              <a:defRPr sz="3400" kern="1200">
                <a:solidFill>
                  <a:srgbClr val="663034"/>
                </a:solidFill>
                <a:latin typeface="+mn-lt"/>
                <a:ea typeface="+mn-ea"/>
                <a:cs typeface="+mn-cs"/>
              </a:defRPr>
            </a:lvl4pPr>
            <a:lvl5pPr marL="9396969" indent="-1044108" algn="l" defTabSz="4176431" rtl="0" eaLnBrk="1" latinLnBrk="0" hangingPunct="1">
              <a:spcBef>
                <a:spcPct val="20000"/>
              </a:spcBef>
              <a:buFont typeface="Arial" pitchFamily="34" charset="0"/>
              <a:buChar char="»"/>
              <a:defRPr sz="3400" kern="1200">
                <a:solidFill>
                  <a:srgbClr val="663034"/>
                </a:solidFill>
                <a:latin typeface="+mn-lt"/>
                <a:ea typeface="+mn-ea"/>
                <a:cs typeface="+mn-cs"/>
              </a:defRPr>
            </a:lvl5pPr>
            <a:lvl6pPr marL="11485184"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6pPr>
            <a:lvl7pPr marL="13573399"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7pPr>
            <a:lvl8pPr marL="15661615"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8pPr>
            <a:lvl9pPr marL="17749830" indent="-1044108" algn="l" defTabSz="4176431" rtl="0" eaLnBrk="1" latinLnBrk="0" hangingPunct="1">
              <a:spcBef>
                <a:spcPct val="20000"/>
              </a:spcBef>
              <a:buFont typeface="Arial" pitchFamily="34" charset="0"/>
              <a:buChar char="•"/>
              <a:defRPr sz="9100" kern="1200">
                <a:solidFill>
                  <a:schemeClr val="tx1"/>
                </a:solidFill>
                <a:latin typeface="+mn-lt"/>
                <a:ea typeface="+mn-ea"/>
                <a:cs typeface="+mn-cs"/>
              </a:defRPr>
            </a:lvl9pPr>
          </a:lstStyle>
          <a:p>
            <a:pPr marL="457200" indent="-457200" algn="just">
              <a:spcBef>
                <a:spcPts val="1800"/>
              </a:spcBef>
              <a:buClr>
                <a:schemeClr val="accent1"/>
              </a:buClr>
              <a:buFont typeface="Wingdings" panose="05000000000000000000" pitchFamily="2" charset="2"/>
              <a:buChar char="§"/>
            </a:pPr>
            <a:r>
              <a:rPr lang="en-US" dirty="0" err="1"/>
              <a:t>Odour</a:t>
            </a:r>
            <a:r>
              <a:rPr lang="en-US" dirty="0"/>
              <a:t> profile was evaluated in four black peppercorns undergoing plasma processed air (PPA) (0 – air control, 1, 10 and 30 min) and the travel control treatment.</a:t>
            </a:r>
          </a:p>
          <a:p>
            <a:pPr marL="457200" indent="-457200" algn="just">
              <a:spcBef>
                <a:spcPts val="1800"/>
              </a:spcBef>
              <a:buClr>
                <a:schemeClr val="accent1"/>
              </a:buClr>
              <a:buFont typeface="Wingdings" panose="05000000000000000000" pitchFamily="2" charset="2"/>
              <a:buChar char="§"/>
            </a:pPr>
            <a:r>
              <a:rPr lang="en-US" dirty="0"/>
              <a:t>For each sample, consumers were asked to rate their </a:t>
            </a:r>
            <a:r>
              <a:rPr lang="en-US" b="1" dirty="0"/>
              <a:t>overall liking </a:t>
            </a:r>
            <a:r>
              <a:rPr lang="en-US" dirty="0"/>
              <a:t>on a 9-point hedonic scale (</a:t>
            </a:r>
            <a:r>
              <a:rPr lang="en-US" dirty="0" err="1"/>
              <a:t>Peryam</a:t>
            </a:r>
            <a:r>
              <a:rPr lang="en-US" dirty="0"/>
              <a:t> and Pilgrim, 1957) and </a:t>
            </a:r>
            <a:r>
              <a:rPr lang="en-US" b="1" dirty="0"/>
              <a:t>assess the </a:t>
            </a:r>
            <a:r>
              <a:rPr lang="en-US" b="1" dirty="0" err="1"/>
              <a:t>odour</a:t>
            </a:r>
            <a:r>
              <a:rPr lang="en-US" b="1" dirty="0"/>
              <a:t>-related sensory </a:t>
            </a:r>
            <a:r>
              <a:rPr lang="en-US" dirty="0"/>
              <a:t>(17 terms) attributes using a </a:t>
            </a:r>
            <a:r>
              <a:rPr lang="en-US" b="1" dirty="0"/>
              <a:t>Rate-All-That-Apply </a:t>
            </a:r>
            <a:r>
              <a:rPr lang="en-US" dirty="0"/>
              <a:t>(RATA) ballot </a:t>
            </a:r>
            <a:r>
              <a:rPr lang="en-GB" dirty="0"/>
              <a:t>(Ares </a:t>
            </a:r>
            <a:r>
              <a:rPr lang="en-GB" i="1" dirty="0"/>
              <a:t>et al., </a:t>
            </a:r>
            <a:r>
              <a:rPr lang="en-GB" dirty="0"/>
              <a:t>2014)</a:t>
            </a:r>
            <a:r>
              <a:rPr lang="en-US" dirty="0"/>
              <a:t>. </a:t>
            </a:r>
          </a:p>
          <a:p>
            <a:pPr marL="457200" indent="-457200" algn="just">
              <a:spcBef>
                <a:spcPts val="1800"/>
              </a:spcBef>
              <a:buClr>
                <a:schemeClr val="accent1"/>
              </a:buClr>
              <a:buFont typeface="Wingdings" panose="05000000000000000000" pitchFamily="2" charset="2"/>
              <a:buChar char="§"/>
            </a:pPr>
            <a:r>
              <a:rPr lang="en-US" dirty="0"/>
              <a:t>The terms were pre-defined based on the team experience, a literature review, and a pilot test with black pepper samples.</a:t>
            </a:r>
          </a:p>
        </p:txBody>
      </p:sp>
      <p:sp>
        <p:nvSpPr>
          <p:cNvPr id="39" name="Google Shape;603;p22">
            <a:extLst>
              <a:ext uri="{FF2B5EF4-FFF2-40B4-BE49-F238E27FC236}">
                <a16:creationId xmlns:a16="http://schemas.microsoft.com/office/drawing/2014/main" xmlns="" id="{BA3F6A36-6402-04DC-FE51-339CF80BA4CE}"/>
              </a:ext>
            </a:extLst>
          </p:cNvPr>
          <p:cNvSpPr/>
          <p:nvPr/>
        </p:nvSpPr>
        <p:spPr>
          <a:xfrm>
            <a:off x="6028637" y="21990240"/>
            <a:ext cx="1187908" cy="1272695"/>
          </a:xfrm>
          <a:custGeom>
            <a:avLst/>
            <a:gdLst/>
            <a:ahLst/>
            <a:cxnLst/>
            <a:rect l="l" t="t" r="r" b="b"/>
            <a:pathLst>
              <a:path w="4653" h="4985" extrusionOk="0">
                <a:moveTo>
                  <a:pt x="828" y="619"/>
                </a:moveTo>
                <a:cubicBezTo>
                  <a:pt x="0" y="1447"/>
                  <a:pt x="0" y="2792"/>
                  <a:pt x="828" y="3620"/>
                </a:cubicBezTo>
                <a:lnTo>
                  <a:pt x="828" y="3620"/>
                </a:lnTo>
                <a:cubicBezTo>
                  <a:pt x="1089" y="3876"/>
                  <a:pt x="1396" y="4054"/>
                  <a:pt x="1723" y="4152"/>
                </a:cubicBezTo>
                <a:lnTo>
                  <a:pt x="1723" y="4152"/>
                </a:lnTo>
                <a:lnTo>
                  <a:pt x="2326" y="4985"/>
                </a:lnTo>
                <a:lnTo>
                  <a:pt x="2930" y="4152"/>
                </a:lnTo>
                <a:cubicBezTo>
                  <a:pt x="3257" y="4054"/>
                  <a:pt x="3569" y="3876"/>
                  <a:pt x="3824" y="3620"/>
                </a:cubicBezTo>
                <a:lnTo>
                  <a:pt x="3824" y="3620"/>
                </a:lnTo>
                <a:cubicBezTo>
                  <a:pt x="4653" y="2792"/>
                  <a:pt x="4653" y="1447"/>
                  <a:pt x="3824" y="619"/>
                </a:cubicBezTo>
                <a:lnTo>
                  <a:pt x="3824" y="619"/>
                </a:lnTo>
                <a:cubicBezTo>
                  <a:pt x="3410" y="205"/>
                  <a:pt x="2868" y="0"/>
                  <a:pt x="2326" y="0"/>
                </a:cubicBezTo>
                <a:lnTo>
                  <a:pt x="2326" y="0"/>
                </a:lnTo>
                <a:cubicBezTo>
                  <a:pt x="1784" y="0"/>
                  <a:pt x="1242" y="205"/>
                  <a:pt x="828" y="619"/>
                </a:cubicBezTo>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43" name="Google Shape;606;p22">
            <a:extLst>
              <a:ext uri="{FF2B5EF4-FFF2-40B4-BE49-F238E27FC236}">
                <a16:creationId xmlns:a16="http://schemas.microsoft.com/office/drawing/2014/main" xmlns="" id="{D4511A6D-AEED-5393-3F81-4BE6CDA2A82F}"/>
              </a:ext>
            </a:extLst>
          </p:cNvPr>
          <p:cNvSpPr txBox="1"/>
          <p:nvPr/>
        </p:nvSpPr>
        <p:spPr>
          <a:xfrm>
            <a:off x="5007773" y="23123976"/>
            <a:ext cx="3191390" cy="73055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rgbClr val="000000"/>
              </a:buClr>
              <a:buSzPts val="1100"/>
              <a:buFont typeface="Arial"/>
              <a:buNone/>
            </a:pPr>
            <a:r>
              <a:rPr lang="en" sz="2400" b="1" dirty="0">
                <a:solidFill>
                  <a:schemeClr val="tx2"/>
                </a:solidFill>
                <a:ea typeface="Fira Sans Extra Condensed"/>
                <a:cs typeface="Fira Sans Extra Condensed"/>
                <a:sym typeface="Fira Sans Extra Condensed"/>
              </a:rPr>
              <a:t>Whole</a:t>
            </a:r>
            <a:endParaRPr sz="2400" b="1" dirty="0">
              <a:solidFill>
                <a:schemeClr val="tx2"/>
              </a:solidFill>
              <a:ea typeface="Fira Sans Extra Condensed"/>
              <a:cs typeface="Fira Sans Extra Condensed"/>
              <a:sym typeface="Fira Sans Extra Condensed"/>
            </a:endParaRPr>
          </a:p>
        </p:txBody>
      </p:sp>
      <p:sp>
        <p:nvSpPr>
          <p:cNvPr id="42" name="Google Shape;608;p22">
            <a:extLst>
              <a:ext uri="{FF2B5EF4-FFF2-40B4-BE49-F238E27FC236}">
                <a16:creationId xmlns:a16="http://schemas.microsoft.com/office/drawing/2014/main" xmlns="" id="{63ADFA3D-36D9-EED0-84D3-E42646DD7DA5}"/>
              </a:ext>
            </a:extLst>
          </p:cNvPr>
          <p:cNvSpPr txBox="1"/>
          <p:nvPr/>
        </p:nvSpPr>
        <p:spPr>
          <a:xfrm>
            <a:off x="6075274" y="21997734"/>
            <a:ext cx="1094567" cy="1032326"/>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pt-PT" sz="1600" b="1" dirty="0" err="1">
                <a:solidFill>
                  <a:schemeClr val="lt1"/>
                </a:solidFill>
                <a:ea typeface="Fira Sans Extra Condensed"/>
                <a:cs typeface="Fira Sans Extra Condensed"/>
                <a:sym typeface="Fira Sans Extra Condensed"/>
              </a:rPr>
              <a:t>Session</a:t>
            </a:r>
            <a:r>
              <a:rPr lang="pt-PT" sz="1600" b="1" dirty="0">
                <a:solidFill>
                  <a:schemeClr val="lt1"/>
                </a:solidFill>
                <a:ea typeface="Fira Sans Extra Condensed"/>
                <a:cs typeface="Fira Sans Extra Condensed"/>
                <a:sym typeface="Fira Sans Extra Condensed"/>
              </a:rPr>
              <a:t> 1</a:t>
            </a:r>
          </a:p>
        </p:txBody>
      </p:sp>
      <p:sp>
        <p:nvSpPr>
          <p:cNvPr id="30" name="Google Shape;613;p22">
            <a:extLst>
              <a:ext uri="{FF2B5EF4-FFF2-40B4-BE49-F238E27FC236}">
                <a16:creationId xmlns:a16="http://schemas.microsoft.com/office/drawing/2014/main" xmlns="" id="{3166649A-0508-07D4-E60A-7A3ABDF6B384}"/>
              </a:ext>
            </a:extLst>
          </p:cNvPr>
          <p:cNvSpPr/>
          <p:nvPr/>
        </p:nvSpPr>
        <p:spPr>
          <a:xfrm>
            <a:off x="9522624" y="22004046"/>
            <a:ext cx="1187908" cy="1272695"/>
          </a:xfrm>
          <a:custGeom>
            <a:avLst/>
            <a:gdLst/>
            <a:ahLst/>
            <a:cxnLst/>
            <a:rect l="l" t="t" r="r" b="b"/>
            <a:pathLst>
              <a:path w="4653" h="4985" extrusionOk="0">
                <a:moveTo>
                  <a:pt x="828" y="619"/>
                </a:moveTo>
                <a:cubicBezTo>
                  <a:pt x="0" y="1447"/>
                  <a:pt x="0" y="2792"/>
                  <a:pt x="828" y="3620"/>
                </a:cubicBezTo>
                <a:lnTo>
                  <a:pt x="828" y="3620"/>
                </a:lnTo>
                <a:cubicBezTo>
                  <a:pt x="1089" y="3876"/>
                  <a:pt x="1396" y="4054"/>
                  <a:pt x="1723" y="4152"/>
                </a:cubicBezTo>
                <a:lnTo>
                  <a:pt x="1723" y="4152"/>
                </a:lnTo>
                <a:lnTo>
                  <a:pt x="2326" y="4985"/>
                </a:lnTo>
                <a:lnTo>
                  <a:pt x="2930" y="4152"/>
                </a:lnTo>
                <a:cubicBezTo>
                  <a:pt x="3257" y="4054"/>
                  <a:pt x="3569" y="3876"/>
                  <a:pt x="3824" y="3620"/>
                </a:cubicBezTo>
                <a:lnTo>
                  <a:pt x="3824" y="3620"/>
                </a:lnTo>
                <a:cubicBezTo>
                  <a:pt x="4653" y="2792"/>
                  <a:pt x="4653" y="1447"/>
                  <a:pt x="3824" y="619"/>
                </a:cubicBezTo>
                <a:lnTo>
                  <a:pt x="3824" y="619"/>
                </a:lnTo>
                <a:cubicBezTo>
                  <a:pt x="3410" y="205"/>
                  <a:pt x="2868" y="0"/>
                  <a:pt x="2326" y="0"/>
                </a:cubicBezTo>
                <a:lnTo>
                  <a:pt x="2326" y="0"/>
                </a:lnTo>
                <a:cubicBezTo>
                  <a:pt x="1784" y="0"/>
                  <a:pt x="1242" y="205"/>
                  <a:pt x="828" y="619"/>
                </a:cubicBezTo>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4" name="Google Shape;616;p22">
            <a:extLst>
              <a:ext uri="{FF2B5EF4-FFF2-40B4-BE49-F238E27FC236}">
                <a16:creationId xmlns:a16="http://schemas.microsoft.com/office/drawing/2014/main" xmlns="" id="{313E9337-0DE9-6CA5-3F1C-FCE844193028}"/>
              </a:ext>
            </a:extLst>
          </p:cNvPr>
          <p:cNvSpPr txBox="1"/>
          <p:nvPr/>
        </p:nvSpPr>
        <p:spPr>
          <a:xfrm>
            <a:off x="8403485" y="23123976"/>
            <a:ext cx="3191391" cy="73055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rgbClr val="000000"/>
              </a:buClr>
              <a:buSzPts val="1100"/>
              <a:buFont typeface="Arial"/>
              <a:buNone/>
            </a:pPr>
            <a:r>
              <a:rPr lang="en" sz="2400" b="1" dirty="0">
                <a:solidFill>
                  <a:schemeClr val="tx2"/>
                </a:solidFill>
                <a:ea typeface="Fira Sans Extra Condensed"/>
                <a:cs typeface="Fira Sans Extra Condensed"/>
                <a:sym typeface="Fira Sans Extra Condensed"/>
              </a:rPr>
              <a:t>Ground</a:t>
            </a:r>
            <a:endParaRPr sz="2400" b="1" dirty="0">
              <a:solidFill>
                <a:schemeClr val="tx2"/>
              </a:solidFill>
              <a:ea typeface="Fira Sans Extra Condensed"/>
              <a:cs typeface="Fira Sans Extra Condensed"/>
              <a:sym typeface="Fira Sans Extra Condensed"/>
            </a:endParaRPr>
          </a:p>
        </p:txBody>
      </p:sp>
      <p:sp>
        <p:nvSpPr>
          <p:cNvPr id="33" name="Google Shape;618;p22">
            <a:extLst>
              <a:ext uri="{FF2B5EF4-FFF2-40B4-BE49-F238E27FC236}">
                <a16:creationId xmlns:a16="http://schemas.microsoft.com/office/drawing/2014/main" xmlns="" id="{A12151A3-90F8-0AAF-3B2F-BBAB7BE44D4F}"/>
              </a:ext>
            </a:extLst>
          </p:cNvPr>
          <p:cNvSpPr txBox="1"/>
          <p:nvPr/>
        </p:nvSpPr>
        <p:spPr>
          <a:xfrm>
            <a:off x="9569295" y="22060359"/>
            <a:ext cx="1094567" cy="1032326"/>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pt-PT" sz="1600" b="1" dirty="0" err="1">
                <a:solidFill>
                  <a:schemeClr val="lt1"/>
                </a:solidFill>
                <a:ea typeface="Fira Sans Extra Condensed"/>
                <a:cs typeface="Fira Sans Extra Condensed"/>
                <a:sym typeface="Fira Sans Extra Condensed"/>
              </a:rPr>
              <a:t>Session</a:t>
            </a:r>
            <a:r>
              <a:rPr lang="pt-PT" sz="1600" b="1" dirty="0">
                <a:solidFill>
                  <a:schemeClr val="lt1"/>
                </a:solidFill>
                <a:ea typeface="Fira Sans Extra Condensed"/>
                <a:cs typeface="Fira Sans Extra Condensed"/>
                <a:sym typeface="Fira Sans Extra Condensed"/>
              </a:rPr>
              <a:t> 2</a:t>
            </a:r>
          </a:p>
        </p:txBody>
      </p:sp>
      <p:pic>
        <p:nvPicPr>
          <p:cNvPr id="49" name="Gráfico 48" descr="Grupo de mulheres destaque">
            <a:extLst>
              <a:ext uri="{FF2B5EF4-FFF2-40B4-BE49-F238E27FC236}">
                <a16:creationId xmlns:a16="http://schemas.microsoft.com/office/drawing/2014/main" xmlns="" id="{A7ACFA30-4F35-0D15-5F9E-DA3C843058E0}"/>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xmlns="" r:embed="rId25"/>
              </a:ext>
            </a:extLst>
          </a:blip>
          <a:stretch>
            <a:fillRect/>
          </a:stretch>
        </p:blipFill>
        <p:spPr>
          <a:xfrm>
            <a:off x="2459770" y="23060601"/>
            <a:ext cx="1961895" cy="1961895"/>
          </a:xfrm>
          <a:prstGeom prst="rect">
            <a:avLst/>
          </a:prstGeom>
        </p:spPr>
      </p:pic>
      <p:sp>
        <p:nvSpPr>
          <p:cNvPr id="52" name="CaixaDeTexto 51">
            <a:extLst>
              <a:ext uri="{FF2B5EF4-FFF2-40B4-BE49-F238E27FC236}">
                <a16:creationId xmlns:a16="http://schemas.microsoft.com/office/drawing/2014/main" xmlns="" id="{AA1D4E9C-6435-6C4C-FEF3-B6FFE65836EA}"/>
              </a:ext>
            </a:extLst>
          </p:cNvPr>
          <p:cNvSpPr txBox="1"/>
          <p:nvPr/>
        </p:nvSpPr>
        <p:spPr>
          <a:xfrm>
            <a:off x="1742207" y="24940019"/>
            <a:ext cx="3434688" cy="1323439"/>
          </a:xfrm>
          <a:prstGeom prst="rect">
            <a:avLst/>
          </a:prstGeom>
        </p:spPr>
        <p:txBody>
          <a:bodyPr wrap="square" rtlCol="0">
            <a:spAutoFit/>
          </a:bodyPr>
          <a:lstStyle/>
          <a:p>
            <a:pPr marL="0" marR="0" indent="0" algn="ctr" defTabSz="4176431" rtl="0" eaLnBrk="1" fontAlgn="auto" latinLnBrk="0" hangingPunct="1">
              <a:lnSpc>
                <a:spcPct val="100000"/>
              </a:lnSpc>
              <a:spcBef>
                <a:spcPct val="0"/>
              </a:spcBef>
              <a:spcAft>
                <a:spcPts val="0"/>
              </a:spcAft>
              <a:buClrTx/>
              <a:buSzTx/>
              <a:buFontTx/>
              <a:buNone/>
              <a:tabLst/>
            </a:pPr>
            <a:r>
              <a:rPr kumimoji="0" lang="pt-PT" sz="4000" b="0" i="0" u="none" strike="noStrike" kern="1200" cap="none" spc="0" normalizeH="0" baseline="0" noProof="0" dirty="0">
                <a:ln>
                  <a:noFill/>
                </a:ln>
                <a:solidFill>
                  <a:schemeClr val="tx2"/>
                </a:solidFill>
                <a:effectLst/>
                <a:uLnTx/>
                <a:uFillTx/>
                <a:latin typeface="Franklin Gothic Demi" pitchFamily="34" charset="0"/>
                <a:ea typeface="+mj-ea"/>
                <a:cs typeface="+mj-cs"/>
              </a:rPr>
              <a:t>49±11</a:t>
            </a:r>
          </a:p>
          <a:p>
            <a:pPr marL="0" marR="0" indent="0" algn="ctr" defTabSz="4176431" rtl="0" eaLnBrk="1" fontAlgn="auto" latinLnBrk="0" hangingPunct="1">
              <a:lnSpc>
                <a:spcPct val="100000"/>
              </a:lnSpc>
              <a:spcBef>
                <a:spcPct val="0"/>
              </a:spcBef>
              <a:spcAft>
                <a:spcPts val="0"/>
              </a:spcAft>
              <a:buClrTx/>
              <a:buSzTx/>
              <a:buFontTx/>
              <a:buNone/>
              <a:tabLst/>
            </a:pPr>
            <a:r>
              <a:rPr kumimoji="0" lang="pt-PT" sz="4000" b="0" i="0" u="none" strike="noStrike" kern="1200" cap="none" spc="0" normalizeH="0" baseline="0" noProof="0" dirty="0" err="1">
                <a:ln>
                  <a:noFill/>
                </a:ln>
                <a:solidFill>
                  <a:schemeClr val="tx2"/>
                </a:solidFill>
                <a:effectLst/>
                <a:uLnTx/>
                <a:uFillTx/>
                <a:latin typeface="Franklin Gothic Demi" pitchFamily="34" charset="0"/>
                <a:ea typeface="+mj-ea"/>
                <a:cs typeface="+mj-cs"/>
              </a:rPr>
              <a:t>years</a:t>
            </a:r>
            <a:r>
              <a:rPr kumimoji="0" lang="pt-PT" sz="4000" b="0" i="0" u="none" strike="noStrike" kern="1200" cap="none" spc="0" normalizeH="0" baseline="0" noProof="0" dirty="0">
                <a:ln>
                  <a:noFill/>
                </a:ln>
                <a:solidFill>
                  <a:schemeClr val="tx2"/>
                </a:solidFill>
                <a:effectLst/>
                <a:uLnTx/>
                <a:uFillTx/>
                <a:latin typeface="Franklin Gothic Demi" pitchFamily="34" charset="0"/>
                <a:ea typeface="+mj-ea"/>
                <a:cs typeface="+mj-cs"/>
              </a:rPr>
              <a:t> </a:t>
            </a:r>
            <a:r>
              <a:rPr kumimoji="0" lang="pt-PT" sz="4000" b="0" i="0" u="none" strike="noStrike" kern="1200" cap="none" spc="0" normalizeH="0" baseline="0" noProof="0" dirty="0" err="1">
                <a:ln>
                  <a:noFill/>
                </a:ln>
                <a:solidFill>
                  <a:schemeClr val="tx2"/>
                </a:solidFill>
                <a:effectLst/>
                <a:uLnTx/>
                <a:uFillTx/>
                <a:latin typeface="Franklin Gothic Demi" pitchFamily="34" charset="0"/>
                <a:ea typeface="+mj-ea"/>
                <a:cs typeface="+mj-cs"/>
              </a:rPr>
              <a:t>old</a:t>
            </a:r>
            <a:endParaRPr kumimoji="0" lang="pt-PT" sz="4000" b="0" i="0" u="none" strike="noStrike" kern="1200" cap="none" spc="0" normalizeH="0" baseline="0" noProof="0" dirty="0">
              <a:ln>
                <a:noFill/>
              </a:ln>
              <a:solidFill>
                <a:schemeClr val="tx2"/>
              </a:solidFill>
              <a:effectLst/>
              <a:uLnTx/>
              <a:uFillTx/>
              <a:latin typeface="Franklin Gothic Demi" pitchFamily="34" charset="0"/>
              <a:ea typeface="+mj-ea"/>
              <a:cs typeface="+mj-cs"/>
            </a:endParaRPr>
          </a:p>
        </p:txBody>
      </p:sp>
      <p:sp>
        <p:nvSpPr>
          <p:cNvPr id="55" name="CaixaDeTexto 54">
            <a:extLst>
              <a:ext uri="{FF2B5EF4-FFF2-40B4-BE49-F238E27FC236}">
                <a16:creationId xmlns:a16="http://schemas.microsoft.com/office/drawing/2014/main" xmlns="" id="{323F595C-B6DB-AD7B-DDD8-0B1AED34063C}"/>
              </a:ext>
            </a:extLst>
          </p:cNvPr>
          <p:cNvSpPr txBox="1"/>
          <p:nvPr/>
        </p:nvSpPr>
        <p:spPr>
          <a:xfrm>
            <a:off x="1718784" y="22343749"/>
            <a:ext cx="3434688" cy="707886"/>
          </a:xfrm>
          <a:prstGeom prst="rect">
            <a:avLst/>
          </a:prstGeom>
        </p:spPr>
        <p:txBody>
          <a:bodyPr wrap="square" rtlCol="0">
            <a:spAutoFit/>
          </a:bodyPr>
          <a:lstStyle/>
          <a:p>
            <a:pPr marL="0" marR="0" indent="0" algn="ctr" defTabSz="4176431" rtl="0" eaLnBrk="1" fontAlgn="auto" latinLnBrk="0" hangingPunct="1">
              <a:lnSpc>
                <a:spcPct val="100000"/>
              </a:lnSpc>
              <a:spcBef>
                <a:spcPct val="0"/>
              </a:spcBef>
              <a:spcAft>
                <a:spcPts val="0"/>
              </a:spcAft>
              <a:buClrTx/>
              <a:buSzTx/>
              <a:buFontTx/>
              <a:buNone/>
              <a:tabLst/>
            </a:pPr>
            <a:r>
              <a:rPr kumimoji="0" lang="pt-PT" sz="4000" b="0" i="0" u="none" strike="noStrike" kern="1200" cap="none" spc="0" normalizeH="0" baseline="0" noProof="0" dirty="0">
                <a:ln>
                  <a:noFill/>
                </a:ln>
                <a:solidFill>
                  <a:schemeClr val="tx2"/>
                </a:solidFill>
                <a:effectLst/>
                <a:uLnTx/>
                <a:uFillTx/>
                <a:latin typeface="Franklin Gothic Demi" pitchFamily="34" charset="0"/>
                <a:ea typeface="+mj-ea"/>
                <a:cs typeface="+mj-cs"/>
              </a:rPr>
              <a:t>N=75</a:t>
            </a:r>
          </a:p>
        </p:txBody>
      </p:sp>
      <p:pic>
        <p:nvPicPr>
          <p:cNvPr id="68" name="Imagem 67" descr="Uma imagem com Ferragens domésticas, interior&#10;&#10;Os conteúdos gerados por IA podem estar incorretos.">
            <a:extLst>
              <a:ext uri="{FF2B5EF4-FFF2-40B4-BE49-F238E27FC236}">
                <a16:creationId xmlns:a16="http://schemas.microsoft.com/office/drawing/2014/main" xmlns="" id="{77163AF7-893E-6D95-39A0-1A1993C08B99}"/>
              </a:ext>
            </a:extLst>
          </p:cNvPr>
          <p:cNvPicPr>
            <a:picLocks noChangeAspect="1"/>
          </p:cNvPicPr>
          <p:nvPr/>
        </p:nvPicPr>
        <p:blipFill>
          <a:blip r:embed="rId26" cstate="print">
            <a:extLst>
              <a:ext uri="{BEBA8EAE-BF5A-486C-A8C5-ECC9F3942E4B}">
                <a14:imgProps xmlns:a14="http://schemas.microsoft.com/office/drawing/2010/main">
                  <a14:imgLayer r:embed="rId27">
                    <a14:imgEffect>
                      <a14:brightnessContrast bright="20000" contrast="20000"/>
                    </a14:imgEffect>
                  </a14:imgLayer>
                </a14:imgProps>
              </a:ext>
              <a:ext uri="{28A0092B-C50C-407E-A947-70E740481C1C}">
                <a14:useLocalDpi xmlns:a14="http://schemas.microsoft.com/office/drawing/2010/main" val="0"/>
              </a:ext>
            </a:extLst>
          </a:blip>
          <a:srcRect l="33998" t="33584" r="39241" b="26014"/>
          <a:stretch>
            <a:fillRect/>
          </a:stretch>
        </p:blipFill>
        <p:spPr>
          <a:xfrm>
            <a:off x="5205605" y="23905860"/>
            <a:ext cx="1295554" cy="1303923"/>
          </a:xfrm>
          <a:prstGeom prst="ellipse">
            <a:avLst/>
          </a:prstGeom>
          <a:ln>
            <a:solidFill>
              <a:schemeClr val="accent2"/>
            </a:solidFill>
          </a:ln>
        </p:spPr>
      </p:pic>
      <p:pic>
        <p:nvPicPr>
          <p:cNvPr id="70" name="Imagem 69" descr="Uma imagem com lavatório, interior, serviço de mesa&#10;&#10;Os conteúdos gerados por IA podem estar incorretos.">
            <a:extLst>
              <a:ext uri="{FF2B5EF4-FFF2-40B4-BE49-F238E27FC236}">
                <a16:creationId xmlns:a16="http://schemas.microsoft.com/office/drawing/2014/main" xmlns="" id="{6635E80F-5573-D22A-339E-C9AD4F842281}"/>
              </a:ext>
            </a:extLst>
          </p:cNvPr>
          <p:cNvPicPr>
            <a:picLocks noChangeAspect="1"/>
          </p:cNvPicPr>
          <p:nvPr/>
        </p:nvPicPr>
        <p:blipFill>
          <a:blip r:embed="rId28" cstate="print">
            <a:extLst>
              <a:ext uri="{BEBA8EAE-BF5A-486C-A8C5-ECC9F3942E4B}">
                <a14:imgProps xmlns:a14="http://schemas.microsoft.com/office/drawing/2010/main">
                  <a14:imgLayer r:embed="rId29">
                    <a14:imgEffect>
                      <a14:brightnessContrast bright="20000" contrast="40000"/>
                    </a14:imgEffect>
                  </a14:imgLayer>
                </a14:imgProps>
              </a:ext>
              <a:ext uri="{28A0092B-C50C-407E-A947-70E740481C1C}">
                <a14:useLocalDpi xmlns:a14="http://schemas.microsoft.com/office/drawing/2010/main" val="0"/>
              </a:ext>
            </a:extLst>
          </a:blip>
          <a:srcRect l="30176" t="23460" r="36200" b="25826"/>
          <a:stretch>
            <a:fillRect/>
          </a:stretch>
        </p:blipFill>
        <p:spPr>
          <a:xfrm>
            <a:off x="6739118" y="23947098"/>
            <a:ext cx="1296000" cy="1303170"/>
          </a:xfrm>
          <a:prstGeom prst="ellipse">
            <a:avLst/>
          </a:prstGeom>
          <a:ln>
            <a:solidFill>
              <a:schemeClr val="accent2"/>
            </a:solidFill>
          </a:ln>
        </p:spPr>
      </p:pic>
      <p:pic>
        <p:nvPicPr>
          <p:cNvPr id="73" name="Imagem 72" descr="Uma imagem com lavatório, interior&#10;&#10;Os conteúdos gerados por IA podem estar incorretos.">
            <a:extLst>
              <a:ext uri="{FF2B5EF4-FFF2-40B4-BE49-F238E27FC236}">
                <a16:creationId xmlns:a16="http://schemas.microsoft.com/office/drawing/2014/main" xmlns="" id="{9B285D1E-5095-D382-4A9C-66B02EFCBDCE}"/>
              </a:ext>
            </a:extLst>
          </p:cNvPr>
          <p:cNvPicPr>
            <a:picLocks/>
          </p:cNvPicPr>
          <p:nvPr/>
        </p:nvPicPr>
        <p:blipFill>
          <a:blip r:embed="rId30" cstate="print">
            <a:extLst>
              <a:ext uri="{BEBA8EAE-BF5A-486C-A8C5-ECC9F3942E4B}">
                <a14:imgProps xmlns:a14="http://schemas.microsoft.com/office/drawing/2010/main">
                  <a14:imgLayer r:embed="rId31">
                    <a14:imgEffect>
                      <a14:brightnessContrast bright="20000" contrast="20000"/>
                    </a14:imgEffect>
                  </a14:imgLayer>
                </a14:imgProps>
              </a:ext>
              <a:ext uri="{28A0092B-C50C-407E-A947-70E740481C1C}">
                <a14:useLocalDpi xmlns:a14="http://schemas.microsoft.com/office/drawing/2010/main" val="0"/>
              </a:ext>
            </a:extLst>
          </a:blip>
          <a:srcRect l="29682" t="22084" r="34300" b="22015"/>
          <a:stretch>
            <a:fillRect/>
          </a:stretch>
        </p:blipFill>
        <p:spPr>
          <a:xfrm>
            <a:off x="6735782" y="25339316"/>
            <a:ext cx="1296000" cy="1296000"/>
          </a:xfrm>
          <a:prstGeom prst="ellipse">
            <a:avLst/>
          </a:prstGeom>
          <a:ln>
            <a:solidFill>
              <a:schemeClr val="accent2"/>
            </a:solidFill>
          </a:ln>
        </p:spPr>
      </p:pic>
      <p:pic>
        <p:nvPicPr>
          <p:cNvPr id="76" name="Imagem 75" descr="Uma imagem com interior&#10;&#10;Os conteúdos gerados por IA podem estar incorretos.">
            <a:extLst>
              <a:ext uri="{FF2B5EF4-FFF2-40B4-BE49-F238E27FC236}">
                <a16:creationId xmlns:a16="http://schemas.microsoft.com/office/drawing/2014/main" xmlns="" id="{BB8B820F-C64C-5054-A1B8-F147EBDCA5F7}"/>
              </a:ext>
            </a:extLst>
          </p:cNvPr>
          <p:cNvPicPr>
            <a:picLocks noChangeAspect="1"/>
          </p:cNvPicPr>
          <p:nvPr/>
        </p:nvPicPr>
        <p:blipFill>
          <a:blip r:embed="rId32" cstate="print">
            <a:extLst>
              <a:ext uri="{BEBA8EAE-BF5A-486C-A8C5-ECC9F3942E4B}">
                <a14:imgProps xmlns:a14="http://schemas.microsoft.com/office/drawing/2010/main">
                  <a14:imgLayer r:embed="rId33">
                    <a14:imgEffect>
                      <a14:brightnessContrast bright="20000" contrast="20000"/>
                    </a14:imgEffect>
                  </a14:imgLayer>
                </a14:imgProps>
              </a:ext>
              <a:ext uri="{28A0092B-C50C-407E-A947-70E740481C1C}">
                <a14:useLocalDpi xmlns:a14="http://schemas.microsoft.com/office/drawing/2010/main" val="0"/>
              </a:ext>
            </a:extLst>
          </a:blip>
          <a:srcRect l="31405" t="25492" r="33811" b="21233"/>
          <a:stretch>
            <a:fillRect/>
          </a:stretch>
        </p:blipFill>
        <p:spPr>
          <a:xfrm>
            <a:off x="5214042" y="25335844"/>
            <a:ext cx="1304573" cy="1332000"/>
          </a:xfrm>
          <a:prstGeom prst="ellipse">
            <a:avLst/>
          </a:prstGeom>
          <a:ln>
            <a:solidFill>
              <a:schemeClr val="accent2"/>
            </a:solidFill>
          </a:ln>
        </p:spPr>
      </p:pic>
      <p:sp>
        <p:nvSpPr>
          <p:cNvPr id="83" name="Google Shape;613;p22">
            <a:extLst>
              <a:ext uri="{FF2B5EF4-FFF2-40B4-BE49-F238E27FC236}">
                <a16:creationId xmlns:a16="http://schemas.microsoft.com/office/drawing/2014/main" xmlns="" id="{1FC420D4-7F00-08F5-194A-614B9859F215}"/>
              </a:ext>
            </a:extLst>
          </p:cNvPr>
          <p:cNvSpPr/>
          <p:nvPr/>
        </p:nvSpPr>
        <p:spPr>
          <a:xfrm>
            <a:off x="12632162" y="21997734"/>
            <a:ext cx="1187908" cy="1272695"/>
          </a:xfrm>
          <a:custGeom>
            <a:avLst/>
            <a:gdLst/>
            <a:ahLst/>
            <a:cxnLst/>
            <a:rect l="l" t="t" r="r" b="b"/>
            <a:pathLst>
              <a:path w="4653" h="4985" extrusionOk="0">
                <a:moveTo>
                  <a:pt x="828" y="619"/>
                </a:moveTo>
                <a:cubicBezTo>
                  <a:pt x="0" y="1447"/>
                  <a:pt x="0" y="2792"/>
                  <a:pt x="828" y="3620"/>
                </a:cubicBezTo>
                <a:lnTo>
                  <a:pt x="828" y="3620"/>
                </a:lnTo>
                <a:cubicBezTo>
                  <a:pt x="1089" y="3876"/>
                  <a:pt x="1396" y="4054"/>
                  <a:pt x="1723" y="4152"/>
                </a:cubicBezTo>
                <a:lnTo>
                  <a:pt x="1723" y="4152"/>
                </a:lnTo>
                <a:lnTo>
                  <a:pt x="2326" y="4985"/>
                </a:lnTo>
                <a:lnTo>
                  <a:pt x="2930" y="4152"/>
                </a:lnTo>
                <a:cubicBezTo>
                  <a:pt x="3257" y="4054"/>
                  <a:pt x="3569" y="3876"/>
                  <a:pt x="3824" y="3620"/>
                </a:cubicBezTo>
                <a:lnTo>
                  <a:pt x="3824" y="3620"/>
                </a:lnTo>
                <a:cubicBezTo>
                  <a:pt x="4653" y="2792"/>
                  <a:pt x="4653" y="1447"/>
                  <a:pt x="3824" y="619"/>
                </a:cubicBezTo>
                <a:lnTo>
                  <a:pt x="3824" y="619"/>
                </a:lnTo>
                <a:cubicBezTo>
                  <a:pt x="3410" y="205"/>
                  <a:pt x="2868" y="0"/>
                  <a:pt x="2326" y="0"/>
                </a:cubicBezTo>
                <a:lnTo>
                  <a:pt x="2326" y="0"/>
                </a:lnTo>
                <a:cubicBezTo>
                  <a:pt x="1784" y="0"/>
                  <a:pt x="1242" y="205"/>
                  <a:pt x="828" y="619"/>
                </a:cubicBezTo>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4" name="Google Shape;616;p22">
            <a:extLst>
              <a:ext uri="{FF2B5EF4-FFF2-40B4-BE49-F238E27FC236}">
                <a16:creationId xmlns:a16="http://schemas.microsoft.com/office/drawing/2014/main" xmlns="" id="{FE5A20D2-C692-85F7-5824-0BA6B8DDD9D3}"/>
              </a:ext>
            </a:extLst>
          </p:cNvPr>
          <p:cNvSpPr txBox="1"/>
          <p:nvPr/>
        </p:nvSpPr>
        <p:spPr>
          <a:xfrm>
            <a:off x="12153687" y="23130941"/>
            <a:ext cx="2056476" cy="73055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rgbClr val="000000"/>
              </a:buClr>
              <a:buSzPts val="1100"/>
              <a:buFont typeface="Arial"/>
              <a:buNone/>
            </a:pPr>
            <a:r>
              <a:rPr lang="en" sz="2400" b="1" dirty="0">
                <a:solidFill>
                  <a:schemeClr val="tx2"/>
                </a:solidFill>
                <a:ea typeface="Fira Sans Extra Condensed"/>
                <a:cs typeface="Fira Sans Extra Condensed"/>
                <a:sym typeface="Fira Sans Extra Condensed"/>
              </a:rPr>
              <a:t>On-grinding</a:t>
            </a:r>
            <a:endParaRPr sz="2400" b="1" dirty="0">
              <a:solidFill>
                <a:schemeClr val="tx2"/>
              </a:solidFill>
              <a:ea typeface="Fira Sans Extra Condensed"/>
              <a:cs typeface="Fira Sans Extra Condensed"/>
              <a:sym typeface="Fira Sans Extra Condensed"/>
            </a:endParaRPr>
          </a:p>
        </p:txBody>
      </p:sp>
      <p:sp>
        <p:nvSpPr>
          <p:cNvPr id="85" name="Google Shape;618;p22">
            <a:extLst>
              <a:ext uri="{FF2B5EF4-FFF2-40B4-BE49-F238E27FC236}">
                <a16:creationId xmlns:a16="http://schemas.microsoft.com/office/drawing/2014/main" xmlns="" id="{F496822E-8D58-9EFE-760A-9B31F988F343}"/>
              </a:ext>
            </a:extLst>
          </p:cNvPr>
          <p:cNvSpPr txBox="1"/>
          <p:nvPr/>
        </p:nvSpPr>
        <p:spPr>
          <a:xfrm>
            <a:off x="12685897" y="22028887"/>
            <a:ext cx="1094567" cy="1032326"/>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pt-PT" sz="1600" b="1" dirty="0" err="1">
                <a:solidFill>
                  <a:schemeClr val="lt1"/>
                </a:solidFill>
                <a:ea typeface="Fira Sans Extra Condensed"/>
                <a:cs typeface="Fira Sans Extra Condensed"/>
                <a:sym typeface="Fira Sans Extra Condensed"/>
              </a:rPr>
              <a:t>Session</a:t>
            </a:r>
            <a:r>
              <a:rPr lang="pt-PT" sz="1600" b="1" dirty="0">
                <a:solidFill>
                  <a:schemeClr val="lt1"/>
                </a:solidFill>
                <a:ea typeface="Fira Sans Extra Condensed"/>
                <a:cs typeface="Fira Sans Extra Condensed"/>
                <a:sym typeface="Fira Sans Extra Condensed"/>
              </a:rPr>
              <a:t> 3</a:t>
            </a:r>
          </a:p>
        </p:txBody>
      </p:sp>
      <p:pic>
        <p:nvPicPr>
          <p:cNvPr id="92" name="Imagem 91" descr="Uma imagem com texto, design, mala, arte&#10;&#10;Os conteúdos gerados por IA podem estar incorretos.">
            <a:extLst>
              <a:ext uri="{FF2B5EF4-FFF2-40B4-BE49-F238E27FC236}">
                <a16:creationId xmlns:a16="http://schemas.microsoft.com/office/drawing/2014/main" xmlns="" id="{8ACD0EE7-1B18-D96B-30AE-FC5DCD8C1C12}"/>
              </a:ext>
            </a:extLst>
          </p:cNvPr>
          <p:cNvPicPr>
            <a:picLocks noChangeAspect="1"/>
          </p:cNvPicPr>
          <p:nvPr/>
        </p:nvPicPr>
        <p:blipFill>
          <a:blip r:embed="rId34" cstate="print">
            <a:extLst>
              <a:ext uri="{BEBA8EAE-BF5A-486C-A8C5-ECC9F3942E4B}">
                <a14:imgProps xmlns:a14="http://schemas.microsoft.com/office/drawing/2010/main">
                  <a14:imgLayer r:embed="rId35">
                    <a14:imgEffect>
                      <a14:brightnessContrast contrast="20000"/>
                    </a14:imgEffect>
                  </a14:imgLayer>
                </a14:imgProps>
              </a:ext>
              <a:ext uri="{28A0092B-C50C-407E-A947-70E740481C1C}">
                <a14:useLocalDpi xmlns:a14="http://schemas.microsoft.com/office/drawing/2010/main" val="0"/>
              </a:ext>
            </a:extLst>
          </a:blip>
          <a:srcRect l="26268" t="17007" r="31933" b="9692"/>
          <a:stretch>
            <a:fillRect/>
          </a:stretch>
        </p:blipFill>
        <p:spPr>
          <a:xfrm>
            <a:off x="8794550" y="23996565"/>
            <a:ext cx="2437320" cy="2849464"/>
          </a:xfrm>
          <a:prstGeom prst="rect">
            <a:avLst/>
          </a:prstGeom>
        </p:spPr>
      </p:pic>
      <p:sp>
        <p:nvSpPr>
          <p:cNvPr id="94" name="TextBox 125">
            <a:extLst>
              <a:ext uri="{FF2B5EF4-FFF2-40B4-BE49-F238E27FC236}">
                <a16:creationId xmlns:a16="http://schemas.microsoft.com/office/drawing/2014/main" xmlns="" id="{A1F2A4B0-B810-C592-1C6E-F13FA1E2934D}"/>
              </a:ext>
            </a:extLst>
          </p:cNvPr>
          <p:cNvSpPr txBox="1"/>
          <p:nvPr/>
        </p:nvSpPr>
        <p:spPr>
          <a:xfrm>
            <a:off x="5503114" y="26809736"/>
            <a:ext cx="8316956" cy="1200329"/>
          </a:xfrm>
          <a:prstGeom prst="rect">
            <a:avLst/>
          </a:prstGeom>
          <a:noFill/>
        </p:spPr>
        <p:txBody>
          <a:bodyPr wrap="square">
            <a:spAutoFit/>
          </a:bodyPr>
          <a:lstStyle/>
          <a:p>
            <a:pPr algn="ctr"/>
            <a:r>
              <a:rPr lang="en-GB" sz="2400" i="1" noProof="0" dirty="0">
                <a:solidFill>
                  <a:schemeClr val="tx2"/>
                </a:solidFill>
              </a:rPr>
              <a:t>Participants were invited to evaluate the samples in three different sessions, evaluating three ways of using the pepper: whole, ground and on-grinding.</a:t>
            </a:r>
          </a:p>
        </p:txBody>
      </p:sp>
      <p:sp>
        <p:nvSpPr>
          <p:cNvPr id="96" name="Retângulo: Cantos Superiores, Um Arredondado e Um Cortado 95">
            <a:extLst>
              <a:ext uri="{FF2B5EF4-FFF2-40B4-BE49-F238E27FC236}">
                <a16:creationId xmlns:a16="http://schemas.microsoft.com/office/drawing/2014/main" xmlns="" id="{9E53931B-B343-B309-0CA2-367258929921}"/>
              </a:ext>
            </a:extLst>
          </p:cNvPr>
          <p:cNvSpPr/>
          <p:nvPr/>
        </p:nvSpPr>
        <p:spPr>
          <a:xfrm>
            <a:off x="1607062" y="28349972"/>
            <a:ext cx="12851029" cy="5265471"/>
          </a:xfrm>
          <a:prstGeom prst="snipRoundRect">
            <a:avLst/>
          </a:prstGeom>
          <a:solidFill>
            <a:srgbClr val="F4E9E5"/>
          </a:solidFill>
          <a:ln>
            <a:noFill/>
          </a:ln>
        </p:spPr>
        <p:style>
          <a:lnRef idx="2">
            <a:schemeClr val="accent1">
              <a:shade val="15000"/>
            </a:schemeClr>
          </a:lnRef>
          <a:fillRef idx="1">
            <a:schemeClr val="accent1"/>
          </a:fillRef>
          <a:effectRef idx="0">
            <a:schemeClr val="accent1"/>
          </a:effectRef>
          <a:fontRef idx="minor">
            <a:schemeClr val="lt1"/>
          </a:fontRef>
        </p:style>
        <p:txBody>
          <a:bodyPr numCol="2" rtlCol="0" anchor="ctr"/>
          <a:lstStyle/>
          <a:p>
            <a:pPr>
              <a:lnSpc>
                <a:spcPct val="150000"/>
              </a:lnSpc>
            </a:pPr>
            <a:r>
              <a:rPr lang="pt-PT" sz="2400" dirty="0">
                <a:solidFill>
                  <a:schemeClr val="tx2"/>
                </a:solidFill>
              </a:rPr>
              <a:t>Animal/</a:t>
            </a:r>
            <a:r>
              <a:rPr lang="pt-PT" sz="2400" dirty="0" err="1">
                <a:solidFill>
                  <a:schemeClr val="tx2"/>
                </a:solidFill>
              </a:rPr>
              <a:t>Stable</a:t>
            </a:r>
            <a:r>
              <a:rPr lang="pt-PT" sz="2400" dirty="0">
                <a:solidFill>
                  <a:schemeClr val="tx2"/>
                </a:solidFill>
              </a:rPr>
              <a:t> (</a:t>
            </a:r>
            <a:r>
              <a:rPr lang="pt-PT" sz="2400" i="1" dirty="0">
                <a:solidFill>
                  <a:schemeClr val="tx2"/>
                </a:solidFill>
              </a:rPr>
              <a:t>Animal/estábulo</a:t>
            </a:r>
            <a:r>
              <a:rPr lang="pt-PT" sz="2400" dirty="0">
                <a:solidFill>
                  <a:schemeClr val="tx2"/>
                </a:solidFill>
              </a:rPr>
              <a:t>);</a:t>
            </a:r>
            <a:r>
              <a:rPr lang="en-GB" sz="2400" dirty="0">
                <a:solidFill>
                  <a:schemeClr val="tx2"/>
                </a:solidFill>
              </a:rPr>
              <a:t> </a:t>
            </a:r>
          </a:p>
          <a:p>
            <a:pPr>
              <a:lnSpc>
                <a:spcPct val="150000"/>
              </a:lnSpc>
            </a:pPr>
            <a:r>
              <a:rPr lang="pt-PT" sz="2400" dirty="0" err="1">
                <a:solidFill>
                  <a:schemeClr val="tx2"/>
                </a:solidFill>
              </a:rPr>
              <a:t>Balsamic</a:t>
            </a:r>
            <a:r>
              <a:rPr lang="pt-PT" sz="2400" dirty="0">
                <a:solidFill>
                  <a:schemeClr val="tx2"/>
                </a:solidFill>
              </a:rPr>
              <a:t> (</a:t>
            </a:r>
            <a:r>
              <a:rPr lang="pt-PT" sz="2400" i="1" dirty="0">
                <a:solidFill>
                  <a:schemeClr val="tx2"/>
                </a:solidFill>
              </a:rPr>
              <a:t>Balsâmico</a:t>
            </a:r>
            <a:r>
              <a:rPr lang="pt-PT" sz="2400" dirty="0">
                <a:solidFill>
                  <a:schemeClr val="tx2"/>
                </a:solidFill>
              </a:rPr>
              <a:t>); </a:t>
            </a:r>
          </a:p>
          <a:p>
            <a:pPr>
              <a:lnSpc>
                <a:spcPct val="150000"/>
              </a:lnSpc>
            </a:pPr>
            <a:r>
              <a:rPr lang="pt-PT" sz="2400" dirty="0" err="1">
                <a:solidFill>
                  <a:schemeClr val="tx2"/>
                </a:solidFill>
              </a:rPr>
              <a:t>Wood</a:t>
            </a:r>
            <a:r>
              <a:rPr lang="pt-PT" sz="2400" dirty="0">
                <a:solidFill>
                  <a:schemeClr val="tx2"/>
                </a:solidFill>
              </a:rPr>
              <a:t> </a:t>
            </a:r>
            <a:r>
              <a:rPr lang="pt-PT" sz="2400" dirty="0" err="1">
                <a:solidFill>
                  <a:schemeClr val="tx2"/>
                </a:solidFill>
              </a:rPr>
              <a:t>oil</a:t>
            </a:r>
            <a:r>
              <a:rPr lang="pt-PT" sz="2400" dirty="0">
                <a:solidFill>
                  <a:schemeClr val="tx2"/>
                </a:solidFill>
              </a:rPr>
              <a:t>/Cedar (</a:t>
            </a:r>
            <a:r>
              <a:rPr lang="pt-PT" sz="2400" i="1" dirty="0">
                <a:solidFill>
                  <a:schemeClr val="tx2"/>
                </a:solidFill>
              </a:rPr>
              <a:t>Óleo de madeira/Cedro</a:t>
            </a:r>
            <a:r>
              <a:rPr lang="pt-PT" sz="2400" dirty="0">
                <a:solidFill>
                  <a:schemeClr val="tx2"/>
                </a:solidFill>
              </a:rPr>
              <a:t>); </a:t>
            </a:r>
          </a:p>
          <a:p>
            <a:pPr>
              <a:lnSpc>
                <a:spcPct val="150000"/>
              </a:lnSpc>
            </a:pPr>
            <a:r>
              <a:rPr lang="pt-PT" sz="2400" dirty="0" err="1">
                <a:solidFill>
                  <a:schemeClr val="tx2"/>
                </a:solidFill>
              </a:rPr>
              <a:t>Citric</a:t>
            </a:r>
            <a:r>
              <a:rPr lang="pt-PT" sz="2400" dirty="0">
                <a:solidFill>
                  <a:schemeClr val="tx2"/>
                </a:solidFill>
              </a:rPr>
              <a:t> (</a:t>
            </a:r>
            <a:r>
              <a:rPr lang="pt-PT" sz="2400" i="1" dirty="0">
                <a:solidFill>
                  <a:schemeClr val="tx2"/>
                </a:solidFill>
              </a:rPr>
              <a:t>Cítrico</a:t>
            </a:r>
            <a:r>
              <a:rPr lang="pt-PT" sz="2400" dirty="0">
                <a:solidFill>
                  <a:schemeClr val="tx2"/>
                </a:solidFill>
              </a:rPr>
              <a:t>); </a:t>
            </a:r>
          </a:p>
          <a:p>
            <a:pPr>
              <a:lnSpc>
                <a:spcPct val="150000"/>
              </a:lnSpc>
            </a:pPr>
            <a:r>
              <a:rPr lang="pt-PT" sz="2400" dirty="0" err="1">
                <a:solidFill>
                  <a:schemeClr val="tx2"/>
                </a:solidFill>
              </a:rPr>
              <a:t>Aniseed</a:t>
            </a:r>
            <a:r>
              <a:rPr lang="pt-PT" sz="2400" dirty="0">
                <a:solidFill>
                  <a:schemeClr val="tx2"/>
                </a:solidFill>
              </a:rPr>
              <a:t>/</a:t>
            </a:r>
            <a:r>
              <a:rPr lang="pt-PT" sz="2400" dirty="0" err="1">
                <a:solidFill>
                  <a:schemeClr val="tx2"/>
                </a:solidFill>
              </a:rPr>
              <a:t>Fennel</a:t>
            </a:r>
            <a:r>
              <a:rPr lang="pt-PT" sz="2400" dirty="0">
                <a:solidFill>
                  <a:schemeClr val="tx2"/>
                </a:solidFill>
              </a:rPr>
              <a:t> (</a:t>
            </a:r>
            <a:r>
              <a:rPr lang="pt-PT" sz="2400" i="1" dirty="0">
                <a:solidFill>
                  <a:schemeClr val="tx2"/>
                </a:solidFill>
              </a:rPr>
              <a:t>Anis/Funcho</a:t>
            </a:r>
            <a:r>
              <a:rPr lang="pt-PT" sz="2400" dirty="0">
                <a:solidFill>
                  <a:schemeClr val="tx2"/>
                </a:solidFill>
              </a:rPr>
              <a:t>);</a:t>
            </a:r>
            <a:r>
              <a:rPr lang="en-GB" sz="2400" dirty="0">
                <a:solidFill>
                  <a:schemeClr val="tx2"/>
                </a:solidFill>
              </a:rPr>
              <a:t> </a:t>
            </a:r>
          </a:p>
          <a:p>
            <a:pPr>
              <a:lnSpc>
                <a:spcPct val="150000"/>
              </a:lnSpc>
            </a:pPr>
            <a:r>
              <a:rPr lang="pt-PT" sz="2400" dirty="0" err="1">
                <a:solidFill>
                  <a:schemeClr val="tx2"/>
                </a:solidFill>
              </a:rPr>
              <a:t>Earthy</a:t>
            </a:r>
            <a:r>
              <a:rPr lang="pt-PT" sz="2400" dirty="0">
                <a:solidFill>
                  <a:schemeClr val="tx2"/>
                </a:solidFill>
              </a:rPr>
              <a:t> (</a:t>
            </a:r>
            <a:r>
              <a:rPr lang="pt-PT" sz="2400" i="1" dirty="0">
                <a:solidFill>
                  <a:schemeClr val="tx2"/>
                </a:solidFill>
              </a:rPr>
              <a:t>Terroso</a:t>
            </a:r>
            <a:r>
              <a:rPr lang="pt-PT" sz="2400" dirty="0">
                <a:solidFill>
                  <a:schemeClr val="tx2"/>
                </a:solidFill>
              </a:rPr>
              <a:t>);</a:t>
            </a:r>
            <a:endParaRPr lang="en-GB" sz="2400" dirty="0">
              <a:solidFill>
                <a:schemeClr val="tx2"/>
              </a:solidFill>
            </a:endParaRPr>
          </a:p>
          <a:p>
            <a:pPr>
              <a:lnSpc>
                <a:spcPct val="150000"/>
              </a:lnSpc>
            </a:pPr>
            <a:r>
              <a:rPr lang="pt-PT" sz="2400" dirty="0">
                <a:solidFill>
                  <a:schemeClr val="tx2"/>
                </a:solidFill>
              </a:rPr>
              <a:t>Floral (</a:t>
            </a:r>
            <a:r>
              <a:rPr lang="pt-PT" sz="2400" i="1" dirty="0">
                <a:solidFill>
                  <a:schemeClr val="tx2"/>
                </a:solidFill>
              </a:rPr>
              <a:t>Floral</a:t>
            </a:r>
            <a:r>
              <a:rPr lang="pt-PT" sz="2400" dirty="0">
                <a:solidFill>
                  <a:schemeClr val="tx2"/>
                </a:solidFill>
              </a:rPr>
              <a:t>);</a:t>
            </a:r>
            <a:endParaRPr lang="en-GB" sz="2400" dirty="0">
              <a:solidFill>
                <a:schemeClr val="tx2"/>
              </a:solidFill>
            </a:endParaRPr>
          </a:p>
          <a:p>
            <a:pPr>
              <a:lnSpc>
                <a:spcPct val="150000"/>
              </a:lnSpc>
            </a:pPr>
            <a:r>
              <a:rPr lang="pt-PT" sz="2400" dirty="0" err="1">
                <a:solidFill>
                  <a:schemeClr val="tx2"/>
                </a:solidFill>
              </a:rPr>
              <a:t>Fresh</a:t>
            </a:r>
            <a:r>
              <a:rPr lang="pt-PT" sz="2400" dirty="0">
                <a:solidFill>
                  <a:schemeClr val="tx2"/>
                </a:solidFill>
              </a:rPr>
              <a:t> (</a:t>
            </a:r>
            <a:r>
              <a:rPr lang="pt-PT" sz="2400" i="1" dirty="0">
                <a:solidFill>
                  <a:schemeClr val="tx2"/>
                </a:solidFill>
              </a:rPr>
              <a:t>Fresco</a:t>
            </a:r>
            <a:r>
              <a:rPr lang="pt-PT" sz="2400" dirty="0">
                <a:solidFill>
                  <a:schemeClr val="tx2"/>
                </a:solidFill>
              </a:rPr>
              <a:t>);</a:t>
            </a:r>
            <a:endParaRPr lang="en-GB" sz="2400" dirty="0">
              <a:solidFill>
                <a:schemeClr val="tx2"/>
              </a:solidFill>
            </a:endParaRPr>
          </a:p>
          <a:p>
            <a:pPr>
              <a:lnSpc>
                <a:spcPct val="150000"/>
              </a:lnSpc>
            </a:pPr>
            <a:r>
              <a:rPr lang="pt-PT" sz="2400" dirty="0">
                <a:solidFill>
                  <a:schemeClr val="tx2"/>
                </a:solidFill>
              </a:rPr>
              <a:t>Woody (</a:t>
            </a:r>
            <a:r>
              <a:rPr lang="pt-PT" sz="2400" i="1" dirty="0">
                <a:solidFill>
                  <a:schemeClr val="tx2"/>
                </a:solidFill>
              </a:rPr>
              <a:t>Amadeirado</a:t>
            </a:r>
            <a:r>
              <a:rPr lang="pt-PT" sz="2400" dirty="0">
                <a:solidFill>
                  <a:schemeClr val="tx2"/>
                </a:solidFill>
              </a:rPr>
              <a:t>);</a:t>
            </a:r>
            <a:endParaRPr lang="en-GB" sz="2400" dirty="0">
              <a:solidFill>
                <a:schemeClr val="tx2"/>
              </a:solidFill>
            </a:endParaRPr>
          </a:p>
          <a:p>
            <a:pPr>
              <a:lnSpc>
                <a:spcPct val="150000"/>
              </a:lnSpc>
            </a:pPr>
            <a:r>
              <a:rPr lang="pt-PT" sz="2400" dirty="0" err="1">
                <a:solidFill>
                  <a:schemeClr val="tx2"/>
                </a:solidFill>
              </a:rPr>
              <a:t>Fresh</a:t>
            </a:r>
            <a:r>
              <a:rPr lang="pt-PT" sz="2400" dirty="0">
                <a:solidFill>
                  <a:schemeClr val="tx2"/>
                </a:solidFill>
              </a:rPr>
              <a:t> pine (</a:t>
            </a:r>
            <a:r>
              <a:rPr lang="pt-PT" sz="2400" i="1" dirty="0">
                <a:solidFill>
                  <a:schemeClr val="tx2"/>
                </a:solidFill>
              </a:rPr>
              <a:t>Pinho fresco</a:t>
            </a:r>
            <a:r>
              <a:rPr lang="pt-PT" sz="2400" dirty="0">
                <a:solidFill>
                  <a:schemeClr val="tx2"/>
                </a:solidFill>
              </a:rPr>
              <a:t>);</a:t>
            </a:r>
            <a:endParaRPr lang="en-GB" sz="2400" dirty="0">
              <a:solidFill>
                <a:schemeClr val="tx2"/>
              </a:solidFill>
            </a:endParaRPr>
          </a:p>
          <a:p>
            <a:pPr>
              <a:lnSpc>
                <a:spcPct val="150000"/>
              </a:lnSpc>
            </a:pPr>
            <a:r>
              <a:rPr lang="pt-PT" sz="2400" dirty="0">
                <a:solidFill>
                  <a:schemeClr val="tx2"/>
                </a:solidFill>
              </a:rPr>
              <a:t>Smoke/</a:t>
            </a:r>
            <a:r>
              <a:rPr lang="pt-PT" sz="2400" dirty="0" err="1">
                <a:solidFill>
                  <a:schemeClr val="tx2"/>
                </a:solidFill>
              </a:rPr>
              <a:t>ash</a:t>
            </a:r>
            <a:r>
              <a:rPr lang="pt-PT" sz="2400" dirty="0">
                <a:solidFill>
                  <a:schemeClr val="tx2"/>
                </a:solidFill>
              </a:rPr>
              <a:t> (</a:t>
            </a:r>
            <a:r>
              <a:rPr lang="pt-PT" sz="2400" i="1" dirty="0">
                <a:solidFill>
                  <a:schemeClr val="tx2"/>
                </a:solidFill>
              </a:rPr>
              <a:t>Fumo/Cinza</a:t>
            </a:r>
            <a:r>
              <a:rPr lang="pt-PT" sz="2400" dirty="0">
                <a:solidFill>
                  <a:schemeClr val="tx2"/>
                </a:solidFill>
              </a:rPr>
              <a:t>);</a:t>
            </a:r>
            <a:endParaRPr lang="en-GB" sz="2400" dirty="0">
              <a:solidFill>
                <a:schemeClr val="tx2"/>
              </a:solidFill>
            </a:endParaRPr>
          </a:p>
          <a:p>
            <a:pPr>
              <a:lnSpc>
                <a:spcPct val="150000"/>
              </a:lnSpc>
            </a:pPr>
            <a:r>
              <a:rPr lang="pt-PT" sz="2400" dirty="0" err="1">
                <a:solidFill>
                  <a:schemeClr val="tx2"/>
                </a:solidFill>
              </a:rPr>
              <a:t>Herbaceous</a:t>
            </a:r>
            <a:r>
              <a:rPr lang="pt-PT" sz="2400" dirty="0">
                <a:solidFill>
                  <a:schemeClr val="tx2"/>
                </a:solidFill>
              </a:rPr>
              <a:t>/</a:t>
            </a:r>
            <a:r>
              <a:rPr lang="pt-PT" sz="2400" dirty="0" err="1">
                <a:solidFill>
                  <a:schemeClr val="tx2"/>
                </a:solidFill>
              </a:rPr>
              <a:t>Fresh</a:t>
            </a:r>
            <a:r>
              <a:rPr lang="pt-PT" sz="2400" dirty="0">
                <a:solidFill>
                  <a:schemeClr val="tx2"/>
                </a:solidFill>
              </a:rPr>
              <a:t> </a:t>
            </a:r>
            <a:r>
              <a:rPr lang="pt-PT" sz="2400" dirty="0" err="1">
                <a:solidFill>
                  <a:schemeClr val="tx2"/>
                </a:solidFill>
              </a:rPr>
              <a:t>herb</a:t>
            </a:r>
            <a:r>
              <a:rPr lang="pt-PT" sz="2400" dirty="0">
                <a:solidFill>
                  <a:schemeClr val="tx2"/>
                </a:solidFill>
              </a:rPr>
              <a:t> (</a:t>
            </a:r>
            <a:r>
              <a:rPr lang="pt-PT" sz="2400" i="1" dirty="0" err="1">
                <a:solidFill>
                  <a:schemeClr val="tx2"/>
                </a:solidFill>
              </a:rPr>
              <a:t>Herbácio</a:t>
            </a:r>
            <a:r>
              <a:rPr lang="pt-PT" sz="2400" i="1" dirty="0">
                <a:solidFill>
                  <a:schemeClr val="tx2"/>
                </a:solidFill>
              </a:rPr>
              <a:t>/Erva fresca</a:t>
            </a:r>
            <a:r>
              <a:rPr lang="pt-PT" sz="2400" dirty="0">
                <a:solidFill>
                  <a:schemeClr val="tx2"/>
                </a:solidFill>
              </a:rPr>
              <a:t>);</a:t>
            </a:r>
            <a:endParaRPr lang="en-GB" sz="2400" dirty="0">
              <a:solidFill>
                <a:schemeClr val="tx2"/>
              </a:solidFill>
            </a:endParaRPr>
          </a:p>
          <a:p>
            <a:pPr>
              <a:lnSpc>
                <a:spcPct val="150000"/>
              </a:lnSpc>
            </a:pPr>
            <a:r>
              <a:rPr lang="pt-PT" sz="2400" dirty="0" err="1">
                <a:solidFill>
                  <a:schemeClr val="tx2"/>
                </a:solidFill>
              </a:rPr>
              <a:t>Pungent</a:t>
            </a:r>
            <a:r>
              <a:rPr lang="pt-PT" sz="2400" dirty="0">
                <a:solidFill>
                  <a:schemeClr val="tx2"/>
                </a:solidFill>
              </a:rPr>
              <a:t>/</a:t>
            </a:r>
            <a:r>
              <a:rPr lang="pt-PT" sz="2400" dirty="0" err="1">
                <a:solidFill>
                  <a:schemeClr val="tx2"/>
                </a:solidFill>
              </a:rPr>
              <a:t>Irritating</a:t>
            </a:r>
            <a:r>
              <a:rPr lang="pt-PT" sz="2400" dirty="0">
                <a:solidFill>
                  <a:schemeClr val="tx2"/>
                </a:solidFill>
              </a:rPr>
              <a:t> (</a:t>
            </a:r>
            <a:r>
              <a:rPr lang="pt-PT" sz="2400" i="1" dirty="0">
                <a:solidFill>
                  <a:schemeClr val="tx2"/>
                </a:solidFill>
              </a:rPr>
              <a:t>Pungente/Irritante</a:t>
            </a:r>
            <a:r>
              <a:rPr lang="pt-PT" sz="2400" dirty="0">
                <a:solidFill>
                  <a:schemeClr val="tx2"/>
                </a:solidFill>
              </a:rPr>
              <a:t>);</a:t>
            </a:r>
            <a:endParaRPr lang="en-GB" sz="2400" dirty="0">
              <a:solidFill>
                <a:schemeClr val="tx2"/>
              </a:solidFill>
            </a:endParaRPr>
          </a:p>
          <a:p>
            <a:pPr>
              <a:lnSpc>
                <a:spcPct val="150000"/>
              </a:lnSpc>
            </a:pPr>
            <a:r>
              <a:rPr lang="pt-PT" sz="2400" dirty="0" err="1">
                <a:solidFill>
                  <a:schemeClr val="tx2"/>
                </a:solidFill>
              </a:rPr>
              <a:t>Humidity</a:t>
            </a:r>
            <a:r>
              <a:rPr lang="pt-PT" sz="2400" dirty="0">
                <a:solidFill>
                  <a:schemeClr val="tx2"/>
                </a:solidFill>
              </a:rPr>
              <a:t> (</a:t>
            </a:r>
            <a:r>
              <a:rPr lang="pt-PT" sz="2400" i="1" dirty="0">
                <a:solidFill>
                  <a:schemeClr val="tx2"/>
                </a:solidFill>
              </a:rPr>
              <a:t>Humidade</a:t>
            </a:r>
            <a:r>
              <a:rPr lang="pt-PT" sz="2400" dirty="0">
                <a:solidFill>
                  <a:schemeClr val="tx2"/>
                </a:solidFill>
              </a:rPr>
              <a:t>);</a:t>
            </a:r>
            <a:endParaRPr lang="en-GB" sz="2400" dirty="0">
              <a:solidFill>
                <a:schemeClr val="tx2"/>
              </a:solidFill>
            </a:endParaRPr>
          </a:p>
          <a:p>
            <a:pPr>
              <a:lnSpc>
                <a:spcPct val="150000"/>
              </a:lnSpc>
            </a:pPr>
            <a:r>
              <a:rPr lang="pt-PT" sz="2400" dirty="0" err="1">
                <a:solidFill>
                  <a:schemeClr val="tx2"/>
                </a:solidFill>
              </a:rPr>
              <a:t>Old</a:t>
            </a:r>
            <a:r>
              <a:rPr lang="pt-PT" sz="2400" dirty="0">
                <a:solidFill>
                  <a:schemeClr val="tx2"/>
                </a:solidFill>
              </a:rPr>
              <a:t> </a:t>
            </a:r>
            <a:r>
              <a:rPr lang="pt-PT" sz="2400" dirty="0" err="1">
                <a:solidFill>
                  <a:schemeClr val="tx2"/>
                </a:solidFill>
              </a:rPr>
              <a:t>wardrobe</a:t>
            </a:r>
            <a:r>
              <a:rPr lang="pt-PT" sz="2400" dirty="0">
                <a:solidFill>
                  <a:schemeClr val="tx2"/>
                </a:solidFill>
              </a:rPr>
              <a:t> (</a:t>
            </a:r>
            <a:r>
              <a:rPr lang="pt-PT" sz="2400" i="1" dirty="0">
                <a:solidFill>
                  <a:schemeClr val="tx2"/>
                </a:solidFill>
              </a:rPr>
              <a:t>Armário velho</a:t>
            </a:r>
            <a:r>
              <a:rPr lang="pt-PT" sz="2400" dirty="0">
                <a:solidFill>
                  <a:schemeClr val="tx2"/>
                </a:solidFill>
              </a:rPr>
              <a:t>);</a:t>
            </a:r>
            <a:endParaRPr lang="en-GB" sz="2400" dirty="0">
              <a:solidFill>
                <a:schemeClr val="tx2"/>
              </a:solidFill>
            </a:endParaRPr>
          </a:p>
          <a:p>
            <a:pPr>
              <a:lnSpc>
                <a:spcPct val="150000"/>
              </a:lnSpc>
            </a:pPr>
            <a:r>
              <a:rPr lang="pt-PT" sz="2400" dirty="0" err="1">
                <a:solidFill>
                  <a:schemeClr val="tx2"/>
                </a:solidFill>
              </a:rPr>
              <a:t>Black</a:t>
            </a:r>
            <a:r>
              <a:rPr lang="pt-PT" sz="2400" dirty="0">
                <a:solidFill>
                  <a:schemeClr val="tx2"/>
                </a:solidFill>
              </a:rPr>
              <a:t> </a:t>
            </a:r>
            <a:r>
              <a:rPr lang="pt-PT" sz="2400" dirty="0" err="1">
                <a:solidFill>
                  <a:schemeClr val="tx2"/>
                </a:solidFill>
              </a:rPr>
              <a:t>pepper</a:t>
            </a:r>
            <a:r>
              <a:rPr lang="pt-PT" sz="2400" dirty="0">
                <a:solidFill>
                  <a:schemeClr val="tx2"/>
                </a:solidFill>
              </a:rPr>
              <a:t> (</a:t>
            </a:r>
            <a:r>
              <a:rPr lang="pt-PT" sz="2400" i="1" dirty="0">
                <a:solidFill>
                  <a:schemeClr val="tx2"/>
                </a:solidFill>
              </a:rPr>
              <a:t>A pimento preta</a:t>
            </a:r>
            <a:r>
              <a:rPr lang="pt-PT" sz="2400" dirty="0">
                <a:solidFill>
                  <a:schemeClr val="tx2"/>
                </a:solidFill>
              </a:rPr>
              <a:t>);</a:t>
            </a:r>
            <a:endParaRPr lang="en-GB" sz="2400" dirty="0">
              <a:solidFill>
                <a:schemeClr val="tx2"/>
              </a:solidFill>
            </a:endParaRPr>
          </a:p>
          <a:p>
            <a:pPr>
              <a:lnSpc>
                <a:spcPct val="150000"/>
              </a:lnSpc>
            </a:pPr>
            <a:r>
              <a:rPr lang="pt-PT" sz="2400" dirty="0" err="1">
                <a:solidFill>
                  <a:schemeClr val="tx2"/>
                </a:solidFill>
              </a:rPr>
              <a:t>Spices</a:t>
            </a:r>
            <a:r>
              <a:rPr lang="pt-PT" sz="2400" dirty="0">
                <a:solidFill>
                  <a:schemeClr val="tx2"/>
                </a:solidFill>
              </a:rPr>
              <a:t> (</a:t>
            </a:r>
            <a:r>
              <a:rPr lang="pt-PT" sz="2400" i="1" dirty="0">
                <a:solidFill>
                  <a:schemeClr val="tx2"/>
                </a:solidFill>
              </a:rPr>
              <a:t>Especiarias</a:t>
            </a:r>
            <a:r>
              <a:rPr lang="pt-PT" sz="2400" dirty="0">
                <a:solidFill>
                  <a:schemeClr val="tx2"/>
                </a:solidFill>
              </a:rPr>
              <a:t>).</a:t>
            </a:r>
            <a:endParaRPr lang="pt-PT" sz="2400" dirty="0"/>
          </a:p>
        </p:txBody>
      </p:sp>
      <p:cxnSp>
        <p:nvCxnSpPr>
          <p:cNvPr id="101" name="Conexão reta 100">
            <a:extLst>
              <a:ext uri="{FF2B5EF4-FFF2-40B4-BE49-F238E27FC236}">
                <a16:creationId xmlns:a16="http://schemas.microsoft.com/office/drawing/2014/main" xmlns="" id="{ED88978C-0511-F957-C523-01F8AEB3B75A}"/>
              </a:ext>
            </a:extLst>
          </p:cNvPr>
          <p:cNvCxnSpPr/>
          <p:nvPr/>
        </p:nvCxnSpPr>
        <p:spPr>
          <a:xfrm>
            <a:off x="7651155" y="28821086"/>
            <a:ext cx="0" cy="432048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912330"/>
      </p:ext>
    </p:extLst>
  </p:cSld>
  <p:clrMapOvr>
    <a:masterClrMapping/>
  </p:clrMapOvr>
</p:sld>
</file>

<file path=ppt/theme/theme1.xml><?xml version="1.0" encoding="utf-8"?>
<a:theme xmlns:a="http://schemas.openxmlformats.org/drawingml/2006/main" name="1_Tema do Office">
  <a:themeElements>
    <a:clrScheme name="Cores Sense Test">
      <a:dk1>
        <a:srgbClr val="0C0C0C"/>
      </a:dk1>
      <a:lt1>
        <a:sysClr val="window" lastClr="FFFFFF"/>
      </a:lt1>
      <a:dk2>
        <a:srgbClr val="663A2B"/>
      </a:dk2>
      <a:lt2>
        <a:srgbClr val="D9AC95"/>
      </a:lt2>
      <a:accent1>
        <a:srgbClr val="663A2B"/>
      </a:accent1>
      <a:accent2>
        <a:srgbClr val="BE2E2B"/>
      </a:accent2>
      <a:accent3>
        <a:srgbClr val="E63C2F"/>
      </a:accent3>
      <a:accent4>
        <a:srgbClr val="EF7B58"/>
      </a:accent4>
      <a:accent5>
        <a:srgbClr val="C44628"/>
      </a:accent5>
      <a:accent6>
        <a:srgbClr val="ED6A41"/>
      </a:accent6>
      <a:hlink>
        <a:srgbClr val="4E4544"/>
      </a:hlink>
      <a:folHlink>
        <a:srgbClr val="907468"/>
      </a:folHlink>
    </a:clrScheme>
    <a:fontScheme name="Personalizado 1">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a:lstStyle>
        <a:defPPr marL="0" marR="0" indent="0" algn="l" defTabSz="4176431" rtl="0" eaLnBrk="1" fontAlgn="auto" latinLnBrk="0" hangingPunct="1">
          <a:lnSpc>
            <a:spcPct val="100000"/>
          </a:lnSpc>
          <a:spcBef>
            <a:spcPct val="0"/>
          </a:spcBef>
          <a:spcAft>
            <a:spcPts val="0"/>
          </a:spcAft>
          <a:buClrTx/>
          <a:buSzTx/>
          <a:buFontTx/>
          <a:buNone/>
          <a:tabLst/>
          <a:defRPr kumimoji="0" sz="4600" b="0" i="0" u="none" strike="noStrike" kern="1200" cap="none" spc="0" normalizeH="0" baseline="0" noProof="0" dirty="0" smtClean="0">
            <a:ln>
              <a:noFill/>
            </a:ln>
            <a:solidFill>
              <a:schemeClr val="bg1"/>
            </a:solidFill>
            <a:effectLst/>
            <a:uLnTx/>
            <a:uFillTx/>
            <a:latin typeface="Franklin Gothic Demi" pitchFamily="34" charset="0"/>
            <a:ea typeface="+mj-ea"/>
            <a:cs typeface="+mj-cs"/>
          </a:defRPr>
        </a:defPPr>
      </a:lstStyle>
    </a:txDef>
  </a:objectDefaults>
  <a:extraClrSchemeLst/>
</a:theme>
</file>

<file path=ppt/theme/theme2.xml><?xml version="1.0" encoding="utf-8"?>
<a:theme xmlns:a="http://schemas.openxmlformats.org/drawingml/2006/main" name="2_Tema do Office">
  <a:themeElements>
    <a:clrScheme name="Cores Sense Test">
      <a:dk1>
        <a:srgbClr val="0C0C0C"/>
      </a:dk1>
      <a:lt1>
        <a:sysClr val="window" lastClr="FFFFFF"/>
      </a:lt1>
      <a:dk2>
        <a:srgbClr val="663A2B"/>
      </a:dk2>
      <a:lt2>
        <a:srgbClr val="D9AC95"/>
      </a:lt2>
      <a:accent1>
        <a:srgbClr val="663A2B"/>
      </a:accent1>
      <a:accent2>
        <a:srgbClr val="BE2E2B"/>
      </a:accent2>
      <a:accent3>
        <a:srgbClr val="E63C2F"/>
      </a:accent3>
      <a:accent4>
        <a:srgbClr val="EF7B58"/>
      </a:accent4>
      <a:accent5>
        <a:srgbClr val="C44628"/>
      </a:accent5>
      <a:accent6>
        <a:srgbClr val="ED6A41"/>
      </a:accent6>
      <a:hlink>
        <a:srgbClr val="4E4544"/>
      </a:hlink>
      <a:folHlink>
        <a:srgbClr val="907468"/>
      </a:folHlink>
    </a:clrScheme>
    <a:fontScheme name="Personalizado 1">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a:lstStyle>
        <a:defPPr marL="0" marR="0" indent="0" algn="l" defTabSz="4176431" rtl="0" eaLnBrk="1" fontAlgn="auto" latinLnBrk="0" hangingPunct="1">
          <a:lnSpc>
            <a:spcPct val="100000"/>
          </a:lnSpc>
          <a:spcBef>
            <a:spcPct val="0"/>
          </a:spcBef>
          <a:spcAft>
            <a:spcPts val="0"/>
          </a:spcAft>
          <a:buClrTx/>
          <a:buSzTx/>
          <a:buFontTx/>
          <a:buNone/>
          <a:tabLst/>
          <a:defRPr kumimoji="0" sz="4600" b="0" i="0" u="none" strike="noStrike" kern="1200" cap="none" spc="0" normalizeH="0" baseline="0" noProof="0" dirty="0" smtClean="0">
            <a:ln>
              <a:noFill/>
            </a:ln>
            <a:solidFill>
              <a:schemeClr val="bg1"/>
            </a:solidFill>
            <a:effectLst/>
            <a:uLnTx/>
            <a:uFillTx/>
            <a:latin typeface="Franklin Gothic Demi" pitchFamily="34" charset="0"/>
            <a:ea typeface="+mj-ea"/>
            <a:cs typeface="+mj-cs"/>
          </a:defRPr>
        </a:defPPr>
      </a:lstStyle>
    </a:txDef>
  </a:objectDefaults>
  <a:extraClrSchemeLst/>
</a:theme>
</file>

<file path=ppt/theme/theme3.xml><?xml version="1.0" encoding="utf-8"?>
<a:theme xmlns:a="http://schemas.openxmlformats.org/drawingml/2006/main" name="3_Tema do Office">
  <a:themeElements>
    <a:clrScheme name="Cores Sense Test">
      <a:dk1>
        <a:srgbClr val="0C0C0C"/>
      </a:dk1>
      <a:lt1>
        <a:sysClr val="window" lastClr="FFFFFF"/>
      </a:lt1>
      <a:dk2>
        <a:srgbClr val="663A2B"/>
      </a:dk2>
      <a:lt2>
        <a:srgbClr val="D9AC95"/>
      </a:lt2>
      <a:accent1>
        <a:srgbClr val="663A2B"/>
      </a:accent1>
      <a:accent2>
        <a:srgbClr val="BE2E2B"/>
      </a:accent2>
      <a:accent3>
        <a:srgbClr val="E63C2F"/>
      </a:accent3>
      <a:accent4>
        <a:srgbClr val="EF7B58"/>
      </a:accent4>
      <a:accent5>
        <a:srgbClr val="C44628"/>
      </a:accent5>
      <a:accent6>
        <a:srgbClr val="ED6A41"/>
      </a:accent6>
      <a:hlink>
        <a:srgbClr val="4E4544"/>
      </a:hlink>
      <a:folHlink>
        <a:srgbClr val="907468"/>
      </a:folHlink>
    </a:clrScheme>
    <a:fontScheme name="Personalizado 1">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a:lstStyle>
        <a:defPPr marL="0" marR="0" indent="0" algn="l" defTabSz="4176431" rtl="0" eaLnBrk="1" fontAlgn="auto" latinLnBrk="0" hangingPunct="1">
          <a:lnSpc>
            <a:spcPct val="100000"/>
          </a:lnSpc>
          <a:spcBef>
            <a:spcPct val="0"/>
          </a:spcBef>
          <a:spcAft>
            <a:spcPts val="0"/>
          </a:spcAft>
          <a:buClrTx/>
          <a:buSzTx/>
          <a:buFontTx/>
          <a:buNone/>
          <a:tabLst/>
          <a:defRPr kumimoji="0" sz="4600" b="0" i="0" u="none" strike="noStrike" kern="1200" cap="none" spc="0" normalizeH="0" baseline="0" noProof="0" dirty="0" smtClean="0">
            <a:ln>
              <a:noFill/>
            </a:ln>
            <a:solidFill>
              <a:schemeClr val="bg1"/>
            </a:solidFill>
            <a:effectLst/>
            <a:uLnTx/>
            <a:uFillTx/>
            <a:latin typeface="Franklin Gothic Demi" pitchFamily="34" charset="0"/>
            <a:ea typeface="+mj-ea"/>
            <a:cs typeface="+mj-cs"/>
          </a:defRPr>
        </a:defPPr>
      </a:lstStyle>
    </a:txDef>
  </a:objectDefaults>
  <a:extraClrSchemeLst/>
</a:theme>
</file>

<file path=ppt/theme/theme4.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2145</TotalTime>
  <Words>928</Words>
  <Application>Microsoft Office PowerPoint</Application>
  <PresentationFormat>Personalizados</PresentationFormat>
  <Paragraphs>125</Paragraphs>
  <Slides>1</Slides>
  <Notes>1</Notes>
  <HiddenSlides>0</HiddenSlides>
  <MMClips>0</MMClips>
  <ScaleCrop>false</ScaleCrop>
  <HeadingPairs>
    <vt:vector size="6" baseType="variant">
      <vt:variant>
        <vt:lpstr>Tipos de letra usados</vt:lpstr>
      </vt:variant>
      <vt:variant>
        <vt:i4>11</vt:i4>
      </vt:variant>
      <vt:variant>
        <vt:lpstr>Tema</vt:lpstr>
      </vt:variant>
      <vt:variant>
        <vt:i4>3</vt:i4>
      </vt:variant>
      <vt:variant>
        <vt:lpstr>Títulos dos diapositivos</vt:lpstr>
      </vt:variant>
      <vt:variant>
        <vt:i4>1</vt:i4>
      </vt:variant>
    </vt:vector>
  </HeadingPairs>
  <TitlesOfParts>
    <vt:vector size="15" baseType="lpstr">
      <vt:lpstr>Aptos</vt:lpstr>
      <vt:lpstr>Arial</vt:lpstr>
      <vt:lpstr>Batang</vt:lpstr>
      <vt:lpstr>Calibri</vt:lpstr>
      <vt:lpstr>Cambria Math</vt:lpstr>
      <vt:lpstr>Fira Sans Extra Condensed</vt:lpstr>
      <vt:lpstr>Franklin Gothic Book</vt:lpstr>
      <vt:lpstr>Franklin Gothic Book (corpo)</vt:lpstr>
      <vt:lpstr>Franklin Gothic Demi</vt:lpstr>
      <vt:lpstr>Times New Roman</vt:lpstr>
      <vt:lpstr>Wingdings</vt:lpstr>
      <vt:lpstr>1_Tema do Office</vt:lpstr>
      <vt:lpstr>2_Tema do Office</vt:lpstr>
      <vt:lpstr>3_Tema do Office</vt:lpstr>
      <vt:lpstr>Impact of the manner of use on perceived odour profile of non-thermal plasma processed black pepper through a rate-all-that-apply (RATA) technique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Diapositivo 1</dc:title>
  <dc:creator>Sofia Sarmento Cabral</dc:creator>
  <cp:lastModifiedBy>Noldus</cp:lastModifiedBy>
  <cp:revision>74</cp:revision>
  <dcterms:created xsi:type="dcterms:W3CDTF">2023-02-05T16:07:58Z</dcterms:created>
  <dcterms:modified xsi:type="dcterms:W3CDTF">2025-08-12T16:55:45Z</dcterms:modified>
</cp:coreProperties>
</file>